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8" r:id="rId3"/>
    <p:sldId id="277" r:id="rId4"/>
    <p:sldId id="275" r:id="rId5"/>
    <p:sldId id="279" r:id="rId6"/>
    <p:sldId id="276" r:id="rId7"/>
    <p:sldId id="274" r:id="rId8"/>
    <p:sldId id="282" r:id="rId9"/>
    <p:sldId id="281" r:id="rId10"/>
    <p:sldId id="286" r:id="rId11"/>
    <p:sldId id="283" r:id="rId12"/>
    <p:sldId id="284" r:id="rId13"/>
    <p:sldId id="287" r:id="rId14"/>
    <p:sldId id="285" r:id="rId15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605" autoAdjust="0"/>
    <p:restoredTop sz="94660" autoAdjust="0"/>
  </p:normalViewPr>
  <p:slideViewPr>
    <p:cSldViewPr snapToGrid="0">
      <p:cViewPr varScale="1">
        <p:scale>
          <a:sx n="50" d="100"/>
          <a:sy n="50" d="100"/>
        </p:scale>
        <p:origin x="1692" y="66"/>
      </p:cViewPr>
      <p:guideLst>
        <p:guide orient="horz" pos="3168"/>
        <p:guide pos="24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5A1C3-7162-4A44-BF3E-8D9798B543D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AE9CF-4BD6-42D7-A3B2-E63A71E114E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Mè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Scottish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Fold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Scottish Fold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Felis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bengalensis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Felis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bengalensis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748962"/>
            <a:ext cx="2705100" cy="30610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48962"/>
            <a:ext cx="2795792" cy="29051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79" y="5269211"/>
            <a:ext cx="2781321" cy="27508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307" y="5269211"/>
            <a:ext cx="2781321" cy="27508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Ragdoll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Ragdoll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Bengal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Bengal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914400"/>
            <a:ext cx="3143250" cy="2400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543" y="914400"/>
            <a:ext cx="3209549" cy="2400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48" y="5600699"/>
            <a:ext cx="3058173" cy="20107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21" y="5600699"/>
            <a:ext cx="3058171" cy="20107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è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Munchkin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Munchkin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Felis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viverrina</a:t>
                      </a:r>
                      <a:endParaRPr lang="en-US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Felis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viverrina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975893"/>
            <a:ext cx="3009900" cy="24959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975892"/>
            <a:ext cx="3058586" cy="249597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5662379"/>
            <a:ext cx="3152775" cy="20985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5662379"/>
            <a:ext cx="3152775" cy="20985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256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Savannah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Savannah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Pardofelis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marmorata</a:t>
                      </a:r>
                      <a:endParaRPr lang="en-US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Pardofelis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marmorata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19150"/>
            <a:ext cx="2691623" cy="30277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68" y="819149"/>
            <a:ext cx="2691623" cy="30277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17" y="5761957"/>
            <a:ext cx="3182187" cy="19590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411" y="5761957"/>
            <a:ext cx="3182187" cy="19590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Siberia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Siberia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Ocicat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Ocicat</a:t>
                      </a:r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986309"/>
            <a:ext cx="2985614" cy="25188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18" y="986309"/>
            <a:ext cx="2985614" cy="25188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54" y="5821624"/>
            <a:ext cx="3135906" cy="20885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630" y="5821624"/>
            <a:ext cx="3135906" cy="20885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Mè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Angora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Angora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Felis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chaus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Felis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chaus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41" y="990600"/>
            <a:ext cx="3090609" cy="25384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0" y="990600"/>
            <a:ext cx="2971800" cy="25384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64" y="5905500"/>
            <a:ext cx="3198492" cy="17668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04" y="5905499"/>
            <a:ext cx="3198492" cy="17668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Bombay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Bombay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Sphynx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Sphynx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819937"/>
            <a:ext cx="3056250" cy="28341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43" y="819937"/>
            <a:ext cx="3056250" cy="283415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4" y="5502054"/>
            <a:ext cx="3180522" cy="228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43" y="5502054"/>
            <a:ext cx="3180522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Mè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Toyger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Toyger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Manie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Coon</a:t>
                      </a: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Manie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Coon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882650"/>
            <a:ext cx="3086100" cy="2768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93" y="882650"/>
            <a:ext cx="3086100" cy="276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38" y="5619751"/>
            <a:ext cx="3238257" cy="20795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537" y="5603848"/>
            <a:ext cx="3238257" cy="2079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363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Balinese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Balinese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Felis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domestica</a:t>
                      </a:r>
                      <a:b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Felis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domestica</a:t>
                      </a:r>
                      <a:b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" y="933450"/>
            <a:ext cx="3009901" cy="2590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42" y="933450"/>
            <a:ext cx="3009901" cy="259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77" y="5695950"/>
            <a:ext cx="3132444" cy="23479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42" y="5695950"/>
            <a:ext cx="3132444" cy="23479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57547" y="52910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Devon Rex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Devon Rex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Nauy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Nauy</a:t>
                      </a:r>
                      <a:endParaRPr 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800100"/>
            <a:ext cx="2858060" cy="3067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893" y="800100"/>
            <a:ext cx="2858060" cy="3067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96" y="5410200"/>
            <a:ext cx="2874014" cy="28116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893" y="5410200"/>
            <a:ext cx="2874014" cy="28116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Mè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Toyger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Toyger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Himalaya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Himalaya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882650"/>
            <a:ext cx="3086100" cy="2768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93" y="882650"/>
            <a:ext cx="3086100" cy="276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5753100"/>
            <a:ext cx="3139897" cy="20373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93" y="5753100"/>
            <a:ext cx="3139897" cy="20373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62201" y="68150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Neva Masquerade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Neva Masquerade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Manx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Manx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14" y="1088529"/>
            <a:ext cx="2917459" cy="2486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81" y="1088529"/>
            <a:ext cx="3055919" cy="25873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68" y="5524500"/>
            <a:ext cx="3206196" cy="25288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542" y="5524500"/>
            <a:ext cx="3206196" cy="25288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LaPerm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LaPerm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Havana Brown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Havana Brown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05" y="1428750"/>
            <a:ext cx="2978918" cy="20383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920" y="1428750"/>
            <a:ext cx="2978918" cy="2038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5562600"/>
            <a:ext cx="3223416" cy="27479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920" y="5562600"/>
            <a:ext cx="3223416" cy="27479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1132</Words>
  <Application>WPS Presentation</Application>
  <PresentationFormat>Custom</PresentationFormat>
  <Paragraphs>265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SimSun</vt:lpstr>
      <vt:lpstr>Wingdings</vt:lpstr>
      <vt:lpstr>Century Gothic</vt:lpstr>
      <vt:lpstr>Times New Roman</vt:lpstr>
      <vt:lpstr>Microsoft YaHei</vt:lpstr>
      <vt:lpstr/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Wilhelm</dc:creator>
  <cp:lastModifiedBy>TGDD</cp:lastModifiedBy>
  <cp:revision>98</cp:revision>
  <dcterms:created xsi:type="dcterms:W3CDTF">2016-09-08T02:57:00Z</dcterms:created>
  <dcterms:modified xsi:type="dcterms:W3CDTF">2020-11-08T08:23:01Z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1033-11.2.0.9739</vt:lpwstr>
  </property>
</Properties>
</file>