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8" r:id="rId2"/>
    <p:sldId id="257" r:id="rId3"/>
    <p:sldId id="256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60" r:id="rId17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>
        <p:scale>
          <a:sx n="78" d="100"/>
          <a:sy n="78" d="100"/>
        </p:scale>
        <p:origin x="-1344" y="5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8A399-383F-42B3-8988-12EE92B7A831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8BF32-6FBD-4488-B0D0-82B75019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35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7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77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07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6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3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40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5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5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4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0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149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7CE8F-725D-4621-A346-5E5B1D1B9654}" type="datetimeFigureOut">
              <a:rPr lang="en-US" smtClean="0"/>
              <a:pPr/>
              <a:t>3/28/2020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337F-ACA2-48DE-9251-7374381C75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2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695593"/>
              </p:ext>
            </p:extLst>
          </p:nvPr>
        </p:nvGraphicFramePr>
        <p:xfrm>
          <a:off x="34506" y="422237"/>
          <a:ext cx="8143336" cy="9439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1230"/>
                <a:gridCol w="3692106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apple</a:t>
                      </a:r>
                    </a:p>
                    <a:p>
                      <a:pPr algn="ctr"/>
                      <a:r>
                        <a:rPr lang="en-US" sz="4800" b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="0" baseline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trực</a:t>
                      </a:r>
                      <a:r>
                        <a:rPr lang="en-US" sz="48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thang</a:t>
                      </a:r>
                      <a:endParaRPr lang="en-US" sz="4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Trực</a:t>
                      </a: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 thang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Helicopter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Helicopter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 descr="C:\Users\Laptophaidang.com\Downloads\trực tha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15" y="707150"/>
            <a:ext cx="3261936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aptophaidang.com\Downloads\trực tha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142" y="707150"/>
            <a:ext cx="307725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aptophaidang.com\Downloads\trực tha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15" y="5510554"/>
            <a:ext cx="3261936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Laptophaidang.com\Downloads\trực tha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142" y="5510554"/>
            <a:ext cx="3261936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05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113620"/>
              </p:ext>
            </p:extLst>
          </p:nvPr>
        </p:nvGraphicFramePr>
        <p:xfrm>
          <a:off x="-17252" y="565480"/>
          <a:ext cx="7763773" cy="9555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1421"/>
                <a:gridCol w="3872352"/>
              </a:tblGrid>
              <a:tr h="3429003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Watermel</a:t>
                      </a: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cs typeface="Times New Roman" pitchFamily="18" charset="0"/>
                        </a:rPr>
                        <a:t>Boeing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43001">
                <a:tc>
                  <a:txBody>
                    <a:bodyPr/>
                    <a:lstStyle/>
                    <a:p>
                      <a:pPr algn="ctr"/>
                      <a:r>
                        <a:rPr lang="en-US" sz="3500" dirty="0" smtClean="0">
                          <a:latin typeface="Century Gothic" panose="020B0502020202020204" pitchFamily="34" charset="0"/>
                        </a:rPr>
                        <a:t>Boeing</a:t>
                      </a:r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3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4800" b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="0" baseline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boeing</a:t>
                      </a:r>
                      <a:endParaRPr lang="en-US" sz="4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43001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boeing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98" y="980785"/>
            <a:ext cx="3272862" cy="26463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400" y="5478779"/>
            <a:ext cx="3272862" cy="26463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98" y="5478779"/>
            <a:ext cx="3272862" cy="26463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797" y="955605"/>
            <a:ext cx="3272862" cy="264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2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566920"/>
              </p:ext>
            </p:extLst>
          </p:nvPr>
        </p:nvGraphicFramePr>
        <p:xfrm>
          <a:off x="138023" y="568406"/>
          <a:ext cx="7453222" cy="969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8750"/>
                <a:gridCol w="3754472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Khinh</a:t>
                      </a:r>
                      <a:r>
                        <a:rPr lang="en-US" sz="48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khí</a:t>
                      </a:r>
                      <a:r>
                        <a:rPr lang="en-US" sz="48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="0" baseline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cầu</a:t>
                      </a:r>
                      <a:endParaRPr lang="en-US" sz="4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Khing</a:t>
                      </a: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khí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cầu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King airship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King airship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5" y="838200"/>
            <a:ext cx="3174521" cy="27584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433" y="5943887"/>
            <a:ext cx="3174521" cy="27584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5" y="5943887"/>
            <a:ext cx="3174521" cy="27584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432" y="838200"/>
            <a:ext cx="3174521" cy="27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788107"/>
              </p:ext>
            </p:extLst>
          </p:nvPr>
        </p:nvGraphicFramePr>
        <p:xfrm>
          <a:off x="654908" y="568406"/>
          <a:ext cx="6363730" cy="969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US" sz="4800" b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="0" baseline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phản</a:t>
                      </a:r>
                      <a:r>
                        <a:rPr lang="en-US" sz="48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="0" baseline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lực</a:t>
                      </a:r>
                      <a:endParaRPr lang="en-US" sz="4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phản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lực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Jet plane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Jet plane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72" y="921085"/>
            <a:ext cx="2612607" cy="23298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336" y="5960277"/>
            <a:ext cx="2612607" cy="2329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71" y="5960278"/>
            <a:ext cx="2612607" cy="2329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337" y="921084"/>
            <a:ext cx="2612607" cy="232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656652"/>
              </p:ext>
            </p:extLst>
          </p:nvPr>
        </p:nvGraphicFramePr>
        <p:xfrm>
          <a:off x="654908" y="568406"/>
          <a:ext cx="6363730" cy="896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4800" b="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b="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b="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b="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b="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US" sz="4800" b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bay</a:t>
                      </a:r>
                      <a:endParaRPr lang="en-US" sz="48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bay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Air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plane</a:t>
                      </a: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Air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plane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" y="919845"/>
            <a:ext cx="2899410" cy="21507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60" y="5500686"/>
            <a:ext cx="2899410" cy="21507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" y="5500687"/>
            <a:ext cx="2899410" cy="21507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60" y="919844"/>
            <a:ext cx="2899410" cy="215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399834"/>
              </p:ext>
            </p:extLst>
          </p:nvPr>
        </p:nvGraphicFramePr>
        <p:xfrm>
          <a:off x="654908" y="568406"/>
          <a:ext cx="6363730" cy="894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                      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Tên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lửa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Tên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lửa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Rocket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Rocket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95" y="910446"/>
            <a:ext cx="2858758" cy="24518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112" y="5200650"/>
            <a:ext cx="2858758" cy="24518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95" y="5200650"/>
            <a:ext cx="2858758" cy="24518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112" y="910445"/>
            <a:ext cx="2858758" cy="245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528279"/>
              </p:ext>
            </p:extLst>
          </p:nvPr>
        </p:nvGraphicFramePr>
        <p:xfrm>
          <a:off x="714399" y="-147586"/>
          <a:ext cx="6363730" cy="10205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quân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sự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quân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sự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0645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Military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aircraft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Military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aircraft</a:t>
                      </a: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7" y="378915"/>
            <a:ext cx="2967487" cy="2537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034" y="4999798"/>
            <a:ext cx="2967487" cy="25374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7" y="4999798"/>
            <a:ext cx="2967487" cy="25374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033" y="378915"/>
            <a:ext cx="2967487" cy="253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15627"/>
              </p:ext>
            </p:extLst>
          </p:nvPr>
        </p:nvGraphicFramePr>
        <p:xfrm>
          <a:off x="51759" y="568406"/>
          <a:ext cx="7763773" cy="12013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015"/>
                <a:gridCol w="3978758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08522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không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người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lái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Máy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bay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không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người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lái</a:t>
                      </a: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Unmanned aircraft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Unmanned aircraft</a:t>
                      </a:r>
                    </a:p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87" y="1106158"/>
            <a:ext cx="2690812" cy="23099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804" y="1107146"/>
            <a:ext cx="2690812" cy="23099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76" y="7186791"/>
            <a:ext cx="2690812" cy="23099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87" y="7186791"/>
            <a:ext cx="2690812" cy="230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905157"/>
              </p:ext>
            </p:extLst>
          </p:nvPr>
        </p:nvGraphicFramePr>
        <p:xfrm>
          <a:off x="163470" y="740935"/>
          <a:ext cx="7151730" cy="8422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5119"/>
                <a:gridCol w="3726611"/>
              </a:tblGrid>
              <a:tr h="2795896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Tàu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vũ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trụ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Tàu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vũ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trụ</a:t>
                      </a: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7188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Spaceship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Century Gothic" panose="020B0502020202020204" pitchFamily="34" charset="0"/>
                        </a:rPr>
                        <a:t>Spaceship</a:t>
                      </a:r>
                    </a:p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20" y="945041"/>
            <a:ext cx="2505075" cy="1819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81" y="945041"/>
            <a:ext cx="2505075" cy="1819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81" y="5491160"/>
            <a:ext cx="2505075" cy="1819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20" y="5491161"/>
            <a:ext cx="250507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715330"/>
              </p:ext>
            </p:extLst>
          </p:nvPr>
        </p:nvGraphicFramePr>
        <p:xfrm>
          <a:off x="654908" y="568406"/>
          <a:ext cx="6363730" cy="894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Tàu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lượn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latin typeface="Century Gothic" panose="020B0502020202020204" pitchFamily="34" charset="0"/>
                        </a:rPr>
                        <a:t>Tàu</a:t>
                      </a:r>
                      <a:r>
                        <a:rPr lang="en-US" sz="4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Century Gothic" panose="020B0502020202020204" pitchFamily="34" charset="0"/>
                        </a:rPr>
                        <a:t>lượn</a:t>
                      </a: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1" y="1372617"/>
            <a:ext cx="2584704" cy="19614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457" y="1372617"/>
            <a:ext cx="2584704" cy="196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557384"/>
              </p:ext>
            </p:extLst>
          </p:nvPr>
        </p:nvGraphicFramePr>
        <p:xfrm>
          <a:off x="654908" y="568406"/>
          <a:ext cx="6363730" cy="894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557384"/>
              </p:ext>
            </p:extLst>
          </p:nvPr>
        </p:nvGraphicFramePr>
        <p:xfrm>
          <a:off x="654908" y="568406"/>
          <a:ext cx="6363730" cy="894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557384"/>
              </p:ext>
            </p:extLst>
          </p:nvPr>
        </p:nvGraphicFramePr>
        <p:xfrm>
          <a:off x="654908" y="568406"/>
          <a:ext cx="6363730" cy="894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557384"/>
              </p:ext>
            </p:extLst>
          </p:nvPr>
        </p:nvGraphicFramePr>
        <p:xfrm>
          <a:off x="654908" y="568406"/>
          <a:ext cx="6363730" cy="894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557384"/>
              </p:ext>
            </p:extLst>
          </p:nvPr>
        </p:nvGraphicFramePr>
        <p:xfrm>
          <a:off x="654908" y="568406"/>
          <a:ext cx="6363730" cy="894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557384"/>
              </p:ext>
            </p:extLst>
          </p:nvPr>
        </p:nvGraphicFramePr>
        <p:xfrm>
          <a:off x="654908" y="568406"/>
          <a:ext cx="6363730" cy="894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865"/>
                <a:gridCol w="3181865"/>
              </a:tblGrid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486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287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243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95</Words>
  <Application>Microsoft Office PowerPoint</Application>
  <PresentationFormat>Custom</PresentationFormat>
  <Paragraphs>78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Wilhelm</dc:creator>
  <cp:lastModifiedBy>Laptophaidang.com</cp:lastModifiedBy>
  <cp:revision>30</cp:revision>
  <dcterms:created xsi:type="dcterms:W3CDTF">2016-09-08T02:57:46Z</dcterms:created>
  <dcterms:modified xsi:type="dcterms:W3CDTF">2020-03-28T01:48:06Z</dcterms:modified>
</cp:coreProperties>
</file>