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68" r:id="rId3"/>
    <p:sldId id="277" r:id="rId4"/>
    <p:sldId id="275" r:id="rId5"/>
    <p:sldId id="279" r:id="rId6"/>
    <p:sldId id="276" r:id="rId7"/>
    <p:sldId id="274" r:id="rId8"/>
    <p:sldId id="282" r:id="rId9"/>
    <p:sldId id="281" r:id="rId10"/>
    <p:sldId id="286" r:id="rId11"/>
    <p:sldId id="283" r:id="rId12"/>
    <p:sldId id="284" r:id="rId13"/>
    <p:sldId id="287" r:id="rId14"/>
    <p:sldId id="285" r:id="rId15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605" autoAdjust="0"/>
    <p:restoredTop sz="94660" autoAdjust="0"/>
  </p:normalViewPr>
  <p:slideViewPr>
    <p:cSldViewPr snapToGrid="0">
      <p:cViewPr varScale="1">
        <p:scale>
          <a:sx n="47" d="100"/>
          <a:sy n="47" d="100"/>
        </p:scale>
        <p:origin x="1524" y="56"/>
      </p:cViewPr>
      <p:guideLst>
        <p:guide orient="horz" pos="3168"/>
        <p:guide pos="24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5A1C3-7162-4A44-BF3E-8D9798B543D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3438" y="685800"/>
            <a:ext cx="2651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AE9CF-4BD6-42D7-A3B2-E63A71E114E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7CE8F-725D-4621-A346-5E5B1D1B965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7337F-ACA2-48DE-9251-7374381C755E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Mè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Tai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Cụp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Tai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cụp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Rừng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Rừng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8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748962"/>
            <a:ext cx="2705100" cy="30610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48962"/>
            <a:ext cx="2795792" cy="29051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79" y="5269211"/>
            <a:ext cx="2781321" cy="27508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307" y="5269211"/>
            <a:ext cx="2781321" cy="27508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Ragdoll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Ragdoll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hổ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vằn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hổ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vằn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914400"/>
            <a:ext cx="3143250" cy="2400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543" y="914400"/>
            <a:ext cx="3209549" cy="2400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48" y="5600699"/>
            <a:ext cx="3058173" cy="20107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921" y="5600699"/>
            <a:ext cx="3058171" cy="201074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è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chân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ngắn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chân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ngắn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Felis 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viverrina</a:t>
                      </a:r>
                      <a:endParaRPr lang="en-US" sz="2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Felis 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viverrina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975893"/>
            <a:ext cx="3009900" cy="24959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975892"/>
            <a:ext cx="3058586" cy="249597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" y="5662379"/>
            <a:ext cx="3152775" cy="20985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5662379"/>
            <a:ext cx="3152775" cy="20985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Lai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Lai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Gấm</a:t>
                      </a:r>
                      <a:endParaRPr lang="en-US" sz="2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Gấm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819150"/>
            <a:ext cx="2691623" cy="30277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68" y="819149"/>
            <a:ext cx="2691623" cy="30277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17" y="5761957"/>
            <a:ext cx="3182187" cy="19590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411" y="5761957"/>
            <a:ext cx="3182187" cy="19590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Đốm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biến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thể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Đốm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biến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thể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Hoang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dã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Hoang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dã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986309"/>
            <a:ext cx="2985614" cy="25188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18" y="986309"/>
            <a:ext cx="2985614" cy="25188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54" y="5821624"/>
            <a:ext cx="3135906" cy="20885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18" y="5821624"/>
            <a:ext cx="3135906" cy="20885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195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Angora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Thổ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Nhĩ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Kỳ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Angora</a:t>
                      </a:r>
                      <a:endParaRPr lang="en-US" sz="2800" b="1" i="0" kern="1200" baseline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Thổ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Nhĩ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Kỳ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Ri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Ri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41" y="990600"/>
            <a:ext cx="3090609" cy="25384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0" y="990600"/>
            <a:ext cx="2971800" cy="25384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64" y="5905500"/>
            <a:ext cx="3198492" cy="17668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404" y="5905499"/>
            <a:ext cx="3198492" cy="17668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363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Miến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Điện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Miến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Điện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không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lông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Ai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Cập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không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lông</a:t>
                      </a:r>
                      <a:endParaRPr lang="en-US" sz="2800" b="1" i="0" kern="1200" baseline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Ai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cập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819937"/>
            <a:ext cx="3056250" cy="28341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43" y="819937"/>
            <a:ext cx="3056250" cy="283415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4" y="5502054"/>
            <a:ext cx="3180522" cy="228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43" y="5502054"/>
            <a:ext cx="3180522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Mè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Toyger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Toyger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Mỹ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Lông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Dài</a:t>
                      </a: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Mỹ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Lông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Dài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882650"/>
            <a:ext cx="3086100" cy="2768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93" y="882650"/>
            <a:ext cx="3086100" cy="276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538" y="5619751"/>
            <a:ext cx="3238257" cy="20795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537" y="5603848"/>
            <a:ext cx="3238257" cy="2079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363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Balinese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Balinese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Nhà</a:t>
                      </a:r>
                      <a:b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Nhà</a:t>
                      </a:r>
                      <a:b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" y="933450"/>
            <a:ext cx="3009901" cy="2590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42" y="933450"/>
            <a:ext cx="3009901" cy="2590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77" y="5695950"/>
            <a:ext cx="3132444" cy="23479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42" y="5695950"/>
            <a:ext cx="3132444" cy="23479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57547" y="52910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Lông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xoắn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Lông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xoắn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Rừng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Nauy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Rừng</a:t>
                      </a:r>
                      <a:r>
                        <a:rPr lang="en-US" sz="2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Nauy</a:t>
                      </a:r>
                      <a:endParaRPr 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800100"/>
            <a:ext cx="2858060" cy="3067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893" y="800100"/>
            <a:ext cx="2858060" cy="30670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96" y="5410200"/>
            <a:ext cx="2874014" cy="28116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893" y="5410200"/>
            <a:ext cx="2874014" cy="28116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Tiểu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Hổ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Tiểu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Hổ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Ba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Tư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Ba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Tư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882650"/>
            <a:ext cx="3086100" cy="2768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93" y="882650"/>
            <a:ext cx="3086100" cy="276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5753100"/>
            <a:ext cx="3139897" cy="20373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93" y="5753100"/>
            <a:ext cx="3139897" cy="203732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62201" y="68150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Neva Masquerade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Neva Masquerade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cụt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đuôi</a:t>
                      </a: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cụt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đuôi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14" y="1088529"/>
            <a:ext cx="2917459" cy="24867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681" y="1088529"/>
            <a:ext cx="3055919" cy="25873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68" y="5524500"/>
            <a:ext cx="3206196" cy="25288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542" y="5524500"/>
            <a:ext cx="3206196" cy="25288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010" y="624358"/>
          <a:ext cx="6677526" cy="901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763"/>
                <a:gridCol w="3338763"/>
              </a:tblGrid>
              <a:tr h="3379371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lông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xoắn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en-US" sz="153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Scottish Fold</a:t>
                      </a:r>
                      <a:endParaRPr lang="en-US" sz="153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lông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xoắn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9371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48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Xiêm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800" dirty="0" smtClean="0">
                        <a:latin typeface="Century Gothic" panose="020B0502020202020204" pitchFamily="34" charset="0"/>
                      </a:endParaRPr>
                    </a:p>
                  </a:txBody>
                  <a:tcPr anchor="b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57">
                <a:tc>
                  <a:txBody>
                    <a:bodyPr/>
                    <a:lstStyle/>
                    <a:p>
                      <a:pPr marL="0" marR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Mèo</a:t>
                      </a:r>
                      <a:r>
                        <a:rPr lang="en-US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Xiêm</a:t>
                      </a:r>
                      <a:endParaRPr lang="en-US" sz="2800" b="1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3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05" y="1428750"/>
            <a:ext cx="2978918" cy="20383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920" y="1428750"/>
            <a:ext cx="2978918" cy="20383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56" y="5562600"/>
            <a:ext cx="3223416" cy="27479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920" y="5562600"/>
            <a:ext cx="3223416" cy="27479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1334</Words>
  <Application>WPS Presentation</Application>
  <PresentationFormat>Custom</PresentationFormat>
  <Paragraphs>260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SimSun</vt:lpstr>
      <vt:lpstr>Wingdings</vt:lpstr>
      <vt:lpstr>Century Gothic</vt:lpstr>
      <vt:lpstr>Times New Roman</vt:lpstr>
      <vt:lpstr>Microsoft YaHei</vt:lpstr>
      <vt:lpstr/>
      <vt:lpstr>Arial Unicode MS</vt:lpstr>
      <vt:lpstr>Calibri Light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Wilhelm</dc:creator>
  <cp:lastModifiedBy>TGDD</cp:lastModifiedBy>
  <cp:revision>104</cp:revision>
  <dcterms:created xsi:type="dcterms:W3CDTF">2016-09-08T02:57:00Z</dcterms:created>
  <dcterms:modified xsi:type="dcterms:W3CDTF">2020-11-08T08:23:48Z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1033-11.2.0.9739</vt:lpwstr>
  </property>
</Properties>
</file>