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1" roundtripDataSignature="AMtx7mjTGKAkHnx5aDxFOiucCC9vvK4o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82e30f1a1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g82e30f1a11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82e30f1a11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g82e30f1a11_0_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82e30f1a11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g82e30f1a11_0_1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82e30f1a11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g82e30f1a11_0_2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82e30f1a11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g82e30f1a11_0_2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8303c8a940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g8303c8a940_4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8303c8a940_4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g8303c8a940_4_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8303c8a940_4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g8303c8a940_4_1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8303c8a940_4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g8303c8a940_4_1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8303c8a940_4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g8303c8a940_4_2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8303c8a940_4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1" name="Google Shape;841;g8303c8a940_4_3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g8303c8a940_4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0" name="Google Shape;910;g8303c8a940_4_3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g8303c8a940_4_4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9" name="Google Shape;979;g8303c8a940_4_4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g8303c8a940_4_5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8" name="Google Shape;1048;g8303c8a940_4_5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body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ctrTitle"/>
          </p:nvPr>
        </p:nvSpPr>
        <p:spPr>
          <a:xfrm>
            <a:off x="582930" y="1646133"/>
            <a:ext cx="6606540" cy="35018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971550" y="5282989"/>
            <a:ext cx="5829300" cy="2428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sz="2040"/>
            </a:lvl1pPr>
            <a:lvl2pPr lvl="1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lvl="2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sz="1530"/>
            </a:lvl3pPr>
            <a:lvl4pPr lvl="3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4pPr>
            <a:lvl5pPr lvl="4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5pPr>
            <a:lvl6pPr lvl="5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6pPr>
            <a:lvl7pPr lvl="6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7pPr>
            <a:lvl8pPr lvl="7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8pPr>
            <a:lvl9pPr lvl="8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530305" y="2507618"/>
            <a:ext cx="6703695" cy="41840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530305" y="6731215"/>
            <a:ext cx="6703695" cy="22002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sz="204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530"/>
              <a:buNone/>
              <a:defRPr sz="153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534353" y="2677584"/>
            <a:ext cx="3303270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3934778" y="2677584"/>
            <a:ext cx="3303270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535365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535366" y="2465706"/>
            <a:ext cx="3288089" cy="12084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b="1" sz="2040"/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b="1" sz="1530"/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535366" y="3674110"/>
            <a:ext cx="3288089" cy="5404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3934778" y="2465706"/>
            <a:ext cx="3304282" cy="12084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b="1" sz="2040"/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b="1" sz="1530"/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3934778" y="3674110"/>
            <a:ext cx="3304282" cy="5404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535365" y="670560"/>
            <a:ext cx="2506801" cy="23469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Calibri"/>
              <a:buNone/>
              <a:defRPr sz="272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304282" y="1448226"/>
            <a:ext cx="3934778" cy="7147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132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720"/>
              <a:buChar char="•"/>
              <a:defRPr sz="2720"/>
            </a:lvl1pPr>
            <a:lvl2pPr indent="-37973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380"/>
              <a:buChar char="•"/>
              <a:defRPr sz="2380"/>
            </a:lvl2pPr>
            <a:lvl3pPr indent="-358139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40"/>
              <a:buChar char="•"/>
              <a:defRPr sz="2040"/>
            </a:lvl3pPr>
            <a:lvl4pPr indent="-33655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4pPr>
            <a:lvl5pPr indent="-33655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5pPr>
            <a:lvl6pPr indent="-33655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535365" y="3017520"/>
            <a:ext cx="2506801" cy="559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90"/>
              <a:buNone/>
              <a:defRPr sz="1190"/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535365" y="670560"/>
            <a:ext cx="2506801" cy="23469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Calibri"/>
              <a:buNone/>
              <a:defRPr sz="272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3304282" y="1448226"/>
            <a:ext cx="3934778" cy="7147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Arial"/>
              <a:buNone/>
              <a:defRPr b="0" i="0" sz="27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None/>
              <a:defRPr b="0" i="0" sz="238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40"/>
              <a:buFont typeface="Arial"/>
              <a:buNone/>
              <a:defRPr b="0" i="0" sz="20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535365" y="3017520"/>
            <a:ext cx="2506801" cy="559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90"/>
              <a:buNone/>
              <a:defRPr sz="1190"/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695219" y="2516718"/>
            <a:ext cx="6381962" cy="67036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138071" y="3959569"/>
            <a:ext cx="8524029" cy="16759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262353" y="2332223"/>
            <a:ext cx="8524029" cy="4930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40"/>
              <a:buFont typeface="Calibri"/>
              <a:buNone/>
              <a:defRPr b="0" i="0" sz="37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9730" lvl="0" marL="457200" marR="0" rtl="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Char char="•"/>
              <a:defRPr b="0" i="0" sz="238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8140" lvl="1" marL="914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40"/>
              <a:buFont typeface="Arial"/>
              <a:buChar char="•"/>
              <a:defRPr b="0" i="0" sz="20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6550" lvl="2" marL="1371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5755" lvl="3" marL="1828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5754" lvl="4" marL="22860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5754" lvl="5" marL="27432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5754" lvl="6" marL="3200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5754" lvl="7" marL="3657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5754" lvl="8" marL="4114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582438" y="3580409"/>
            <a:ext cx="411476" cy="753052"/>
            <a:chOff x="582438" y="3580409"/>
            <a:chExt cx="411476" cy="753052"/>
          </a:xfrm>
        </p:grpSpPr>
        <p:cxnSp>
          <p:nvCxnSpPr>
            <p:cNvPr id="85" name="Google Shape;85;p1"/>
            <p:cNvCxnSpPr/>
            <p:nvPr/>
          </p:nvCxnSpPr>
          <p:spPr>
            <a:xfrm flipH="1">
              <a:off x="582438" y="3950308"/>
              <a:ext cx="411476" cy="6627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6" name="Google Shape;86;p1"/>
            <p:cNvCxnSpPr/>
            <p:nvPr/>
          </p:nvCxnSpPr>
          <p:spPr>
            <a:xfrm>
              <a:off x="582438" y="3956935"/>
              <a:ext cx="0" cy="376526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7" name="Google Shape;87;p1"/>
            <p:cNvCxnSpPr/>
            <p:nvPr/>
          </p:nvCxnSpPr>
          <p:spPr>
            <a:xfrm>
              <a:off x="582438" y="3580409"/>
              <a:ext cx="0" cy="376526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cxnSp>
        <p:nvCxnSpPr>
          <p:cNvPr id="88" name="Google Shape;88;p1"/>
          <p:cNvCxnSpPr/>
          <p:nvPr/>
        </p:nvCxnSpPr>
        <p:spPr>
          <a:xfrm flipH="1">
            <a:off x="582438" y="8457038"/>
            <a:ext cx="411476" cy="6627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89" name="Google Shape;89;p1"/>
          <p:cNvCxnSpPr/>
          <p:nvPr/>
        </p:nvCxnSpPr>
        <p:spPr>
          <a:xfrm>
            <a:off x="582438" y="8463665"/>
            <a:ext cx="0" cy="376526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0" name="Google Shape;90;p1"/>
          <p:cNvCxnSpPr/>
          <p:nvPr/>
        </p:nvCxnSpPr>
        <p:spPr>
          <a:xfrm>
            <a:off x="582438" y="8087139"/>
            <a:ext cx="0" cy="376526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91" name="Google Shape;91;p1"/>
          <p:cNvGrpSpPr/>
          <p:nvPr/>
        </p:nvGrpSpPr>
        <p:grpSpPr>
          <a:xfrm flipH="1">
            <a:off x="3446145" y="3573782"/>
            <a:ext cx="476250" cy="753052"/>
            <a:chOff x="582438" y="3580409"/>
            <a:chExt cx="411476" cy="753052"/>
          </a:xfrm>
        </p:grpSpPr>
        <p:cxnSp>
          <p:nvCxnSpPr>
            <p:cNvPr id="92" name="Google Shape;92;p1"/>
            <p:cNvCxnSpPr/>
            <p:nvPr/>
          </p:nvCxnSpPr>
          <p:spPr>
            <a:xfrm flipH="1">
              <a:off x="582438" y="3950308"/>
              <a:ext cx="411476" cy="6627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3" name="Google Shape;93;p1"/>
            <p:cNvCxnSpPr/>
            <p:nvPr/>
          </p:nvCxnSpPr>
          <p:spPr>
            <a:xfrm>
              <a:off x="582438" y="3956935"/>
              <a:ext cx="0" cy="376526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4" name="Google Shape;94;p1"/>
            <p:cNvCxnSpPr/>
            <p:nvPr/>
          </p:nvCxnSpPr>
          <p:spPr>
            <a:xfrm>
              <a:off x="582438" y="3580409"/>
              <a:ext cx="0" cy="376526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95" name="Google Shape;95;p1"/>
          <p:cNvGrpSpPr/>
          <p:nvPr/>
        </p:nvGrpSpPr>
        <p:grpSpPr>
          <a:xfrm>
            <a:off x="582438" y="4714460"/>
            <a:ext cx="411476" cy="753052"/>
            <a:chOff x="582438" y="3580409"/>
            <a:chExt cx="411476" cy="753052"/>
          </a:xfrm>
        </p:grpSpPr>
        <p:cxnSp>
          <p:nvCxnSpPr>
            <p:cNvPr id="96" name="Google Shape;96;p1"/>
            <p:cNvCxnSpPr/>
            <p:nvPr/>
          </p:nvCxnSpPr>
          <p:spPr>
            <a:xfrm flipH="1">
              <a:off x="582438" y="3950308"/>
              <a:ext cx="411476" cy="6627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7" name="Google Shape;97;p1"/>
            <p:cNvCxnSpPr/>
            <p:nvPr/>
          </p:nvCxnSpPr>
          <p:spPr>
            <a:xfrm>
              <a:off x="582438" y="3956935"/>
              <a:ext cx="0" cy="376526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8" name="Google Shape;98;p1"/>
            <p:cNvCxnSpPr/>
            <p:nvPr/>
          </p:nvCxnSpPr>
          <p:spPr>
            <a:xfrm>
              <a:off x="582438" y="3580409"/>
              <a:ext cx="0" cy="376526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99" name="Google Shape;99;p1"/>
          <p:cNvGrpSpPr/>
          <p:nvPr/>
        </p:nvGrpSpPr>
        <p:grpSpPr>
          <a:xfrm flipH="1">
            <a:off x="3446145" y="4707833"/>
            <a:ext cx="476250" cy="753052"/>
            <a:chOff x="582438" y="3580409"/>
            <a:chExt cx="411476" cy="753052"/>
          </a:xfrm>
        </p:grpSpPr>
        <p:cxnSp>
          <p:nvCxnSpPr>
            <p:cNvPr id="100" name="Google Shape;100;p1"/>
            <p:cNvCxnSpPr/>
            <p:nvPr/>
          </p:nvCxnSpPr>
          <p:spPr>
            <a:xfrm flipH="1">
              <a:off x="582438" y="3950308"/>
              <a:ext cx="411476" cy="6627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1" name="Google Shape;101;p1"/>
            <p:cNvCxnSpPr/>
            <p:nvPr/>
          </p:nvCxnSpPr>
          <p:spPr>
            <a:xfrm>
              <a:off x="582438" y="3956935"/>
              <a:ext cx="0" cy="376526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2" name="Google Shape;102;p1"/>
            <p:cNvCxnSpPr/>
            <p:nvPr/>
          </p:nvCxnSpPr>
          <p:spPr>
            <a:xfrm>
              <a:off x="582438" y="3580409"/>
              <a:ext cx="0" cy="376526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3" name="Google Shape;103;p1"/>
          <p:cNvGrpSpPr/>
          <p:nvPr/>
        </p:nvGrpSpPr>
        <p:grpSpPr>
          <a:xfrm>
            <a:off x="582438" y="8087139"/>
            <a:ext cx="411476" cy="753052"/>
            <a:chOff x="582438" y="3580409"/>
            <a:chExt cx="411476" cy="753052"/>
          </a:xfrm>
        </p:grpSpPr>
        <p:cxnSp>
          <p:nvCxnSpPr>
            <p:cNvPr id="104" name="Google Shape;104;p1"/>
            <p:cNvCxnSpPr/>
            <p:nvPr/>
          </p:nvCxnSpPr>
          <p:spPr>
            <a:xfrm flipH="1">
              <a:off x="582438" y="3950308"/>
              <a:ext cx="411476" cy="6627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5" name="Google Shape;105;p1"/>
            <p:cNvCxnSpPr/>
            <p:nvPr/>
          </p:nvCxnSpPr>
          <p:spPr>
            <a:xfrm>
              <a:off x="582438" y="3956935"/>
              <a:ext cx="0" cy="376526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6" name="Google Shape;106;p1"/>
            <p:cNvCxnSpPr/>
            <p:nvPr/>
          </p:nvCxnSpPr>
          <p:spPr>
            <a:xfrm>
              <a:off x="582438" y="3580409"/>
              <a:ext cx="0" cy="376526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7" name="Google Shape;107;p1"/>
          <p:cNvGrpSpPr/>
          <p:nvPr/>
        </p:nvGrpSpPr>
        <p:grpSpPr>
          <a:xfrm flipH="1">
            <a:off x="3446145" y="8080512"/>
            <a:ext cx="476250" cy="753052"/>
            <a:chOff x="582438" y="3580409"/>
            <a:chExt cx="411476" cy="753052"/>
          </a:xfrm>
        </p:grpSpPr>
        <p:cxnSp>
          <p:nvCxnSpPr>
            <p:cNvPr id="108" name="Google Shape;108;p1"/>
            <p:cNvCxnSpPr/>
            <p:nvPr/>
          </p:nvCxnSpPr>
          <p:spPr>
            <a:xfrm flipH="1">
              <a:off x="582438" y="3950308"/>
              <a:ext cx="411476" cy="6627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9" name="Google Shape;109;p1"/>
            <p:cNvCxnSpPr/>
            <p:nvPr/>
          </p:nvCxnSpPr>
          <p:spPr>
            <a:xfrm>
              <a:off x="582438" y="3956935"/>
              <a:ext cx="0" cy="376526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10" name="Google Shape;110;p1"/>
            <p:cNvCxnSpPr/>
            <p:nvPr/>
          </p:nvCxnSpPr>
          <p:spPr>
            <a:xfrm>
              <a:off x="582438" y="3580409"/>
              <a:ext cx="0" cy="376526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11" name="Google Shape;111;p1"/>
          <p:cNvGrpSpPr/>
          <p:nvPr/>
        </p:nvGrpSpPr>
        <p:grpSpPr>
          <a:xfrm>
            <a:off x="595690" y="9210090"/>
            <a:ext cx="411476" cy="376526"/>
            <a:chOff x="595690" y="9210090"/>
            <a:chExt cx="411476" cy="376526"/>
          </a:xfrm>
        </p:grpSpPr>
        <p:cxnSp>
          <p:nvCxnSpPr>
            <p:cNvPr id="112" name="Google Shape;112;p1"/>
            <p:cNvCxnSpPr/>
            <p:nvPr/>
          </p:nvCxnSpPr>
          <p:spPr>
            <a:xfrm flipH="1">
              <a:off x="595690" y="9579989"/>
              <a:ext cx="411476" cy="6627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13" name="Google Shape;113;p1"/>
            <p:cNvCxnSpPr/>
            <p:nvPr/>
          </p:nvCxnSpPr>
          <p:spPr>
            <a:xfrm>
              <a:off x="595690" y="9210090"/>
              <a:ext cx="0" cy="376526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14" name="Google Shape;114;p1"/>
          <p:cNvGrpSpPr/>
          <p:nvPr/>
        </p:nvGrpSpPr>
        <p:grpSpPr>
          <a:xfrm>
            <a:off x="3446145" y="9203463"/>
            <a:ext cx="476250" cy="376526"/>
            <a:chOff x="3446145" y="9203463"/>
            <a:chExt cx="476250" cy="376526"/>
          </a:xfrm>
        </p:grpSpPr>
        <p:cxnSp>
          <p:nvCxnSpPr>
            <p:cNvPr id="115" name="Google Shape;115;p1"/>
            <p:cNvCxnSpPr/>
            <p:nvPr/>
          </p:nvCxnSpPr>
          <p:spPr>
            <a:xfrm>
              <a:off x="3446145" y="9573362"/>
              <a:ext cx="476250" cy="6627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16" name="Google Shape;116;p1"/>
            <p:cNvCxnSpPr/>
            <p:nvPr/>
          </p:nvCxnSpPr>
          <p:spPr>
            <a:xfrm>
              <a:off x="3922395" y="9203463"/>
              <a:ext cx="0" cy="376526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17" name="Google Shape;117;p1"/>
          <p:cNvGrpSpPr/>
          <p:nvPr/>
        </p:nvGrpSpPr>
        <p:grpSpPr>
          <a:xfrm flipH="1">
            <a:off x="6774670" y="4701206"/>
            <a:ext cx="476250" cy="753052"/>
            <a:chOff x="582438" y="3580409"/>
            <a:chExt cx="411476" cy="753052"/>
          </a:xfrm>
        </p:grpSpPr>
        <p:cxnSp>
          <p:nvCxnSpPr>
            <p:cNvPr id="118" name="Google Shape;118;p1"/>
            <p:cNvCxnSpPr/>
            <p:nvPr/>
          </p:nvCxnSpPr>
          <p:spPr>
            <a:xfrm flipH="1">
              <a:off x="582438" y="3950308"/>
              <a:ext cx="411476" cy="6627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19" name="Google Shape;119;p1"/>
            <p:cNvCxnSpPr/>
            <p:nvPr/>
          </p:nvCxnSpPr>
          <p:spPr>
            <a:xfrm>
              <a:off x="582438" y="3956935"/>
              <a:ext cx="0" cy="376526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20" name="Google Shape;120;p1"/>
            <p:cNvCxnSpPr/>
            <p:nvPr/>
          </p:nvCxnSpPr>
          <p:spPr>
            <a:xfrm>
              <a:off x="582438" y="3580409"/>
              <a:ext cx="0" cy="376526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21" name="Google Shape;121;p1"/>
          <p:cNvGrpSpPr/>
          <p:nvPr/>
        </p:nvGrpSpPr>
        <p:grpSpPr>
          <a:xfrm>
            <a:off x="581856" y="568271"/>
            <a:ext cx="411476" cy="383153"/>
            <a:chOff x="581856" y="568271"/>
            <a:chExt cx="411476" cy="383153"/>
          </a:xfrm>
        </p:grpSpPr>
        <p:cxnSp>
          <p:nvCxnSpPr>
            <p:cNvPr id="122" name="Google Shape;122;p1"/>
            <p:cNvCxnSpPr/>
            <p:nvPr/>
          </p:nvCxnSpPr>
          <p:spPr>
            <a:xfrm flipH="1">
              <a:off x="581856" y="568271"/>
              <a:ext cx="411476" cy="6627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23" name="Google Shape;123;p1"/>
            <p:cNvCxnSpPr/>
            <p:nvPr/>
          </p:nvCxnSpPr>
          <p:spPr>
            <a:xfrm>
              <a:off x="581856" y="574898"/>
              <a:ext cx="0" cy="376526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24" name="Google Shape;124;p1"/>
          <p:cNvGrpSpPr/>
          <p:nvPr/>
        </p:nvGrpSpPr>
        <p:grpSpPr>
          <a:xfrm>
            <a:off x="6774670" y="9196836"/>
            <a:ext cx="476250" cy="376526"/>
            <a:chOff x="6774670" y="9196836"/>
            <a:chExt cx="476250" cy="376526"/>
          </a:xfrm>
        </p:grpSpPr>
        <p:cxnSp>
          <p:nvCxnSpPr>
            <p:cNvPr id="125" name="Google Shape;125;p1"/>
            <p:cNvCxnSpPr/>
            <p:nvPr/>
          </p:nvCxnSpPr>
          <p:spPr>
            <a:xfrm>
              <a:off x="6774670" y="9566735"/>
              <a:ext cx="476250" cy="6627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26" name="Google Shape;126;p1"/>
            <p:cNvCxnSpPr/>
            <p:nvPr/>
          </p:nvCxnSpPr>
          <p:spPr>
            <a:xfrm>
              <a:off x="7250920" y="9196836"/>
              <a:ext cx="0" cy="376526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27" name="Google Shape;127;p1"/>
          <p:cNvGrpSpPr/>
          <p:nvPr/>
        </p:nvGrpSpPr>
        <p:grpSpPr>
          <a:xfrm>
            <a:off x="6772773" y="574562"/>
            <a:ext cx="476250" cy="383153"/>
            <a:chOff x="6772773" y="574562"/>
            <a:chExt cx="476250" cy="383153"/>
          </a:xfrm>
        </p:grpSpPr>
        <p:cxnSp>
          <p:nvCxnSpPr>
            <p:cNvPr id="128" name="Google Shape;128;p1"/>
            <p:cNvCxnSpPr/>
            <p:nvPr/>
          </p:nvCxnSpPr>
          <p:spPr>
            <a:xfrm>
              <a:off x="6772773" y="574562"/>
              <a:ext cx="476250" cy="6627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29" name="Google Shape;129;p1"/>
            <p:cNvCxnSpPr/>
            <p:nvPr/>
          </p:nvCxnSpPr>
          <p:spPr>
            <a:xfrm>
              <a:off x="7249023" y="581189"/>
              <a:ext cx="0" cy="376526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30" name="Google Shape;130;p1"/>
          <p:cNvGrpSpPr/>
          <p:nvPr/>
        </p:nvGrpSpPr>
        <p:grpSpPr>
          <a:xfrm flipH="1" rot="-5400000">
            <a:off x="3637724" y="458485"/>
            <a:ext cx="550625" cy="783451"/>
            <a:chOff x="582438" y="3580409"/>
            <a:chExt cx="411476" cy="753052"/>
          </a:xfrm>
        </p:grpSpPr>
        <p:cxnSp>
          <p:nvCxnSpPr>
            <p:cNvPr id="131" name="Google Shape;131;p1"/>
            <p:cNvCxnSpPr/>
            <p:nvPr/>
          </p:nvCxnSpPr>
          <p:spPr>
            <a:xfrm flipH="1">
              <a:off x="582438" y="3950308"/>
              <a:ext cx="411476" cy="6627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32" name="Google Shape;132;p1"/>
            <p:cNvCxnSpPr/>
            <p:nvPr/>
          </p:nvCxnSpPr>
          <p:spPr>
            <a:xfrm>
              <a:off x="582438" y="3956935"/>
              <a:ext cx="0" cy="376526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33" name="Google Shape;133;p1"/>
            <p:cNvCxnSpPr/>
            <p:nvPr/>
          </p:nvCxnSpPr>
          <p:spPr>
            <a:xfrm>
              <a:off x="582438" y="3580409"/>
              <a:ext cx="0" cy="376526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34" name="Google Shape;134;p1"/>
          <p:cNvGrpSpPr/>
          <p:nvPr/>
        </p:nvGrpSpPr>
        <p:grpSpPr>
          <a:xfrm flipH="1" rot="10800000">
            <a:off x="3922395" y="4690106"/>
            <a:ext cx="550625" cy="783451"/>
            <a:chOff x="582438" y="3580409"/>
            <a:chExt cx="411476" cy="753052"/>
          </a:xfrm>
        </p:grpSpPr>
        <p:cxnSp>
          <p:nvCxnSpPr>
            <p:cNvPr id="135" name="Google Shape;135;p1"/>
            <p:cNvCxnSpPr/>
            <p:nvPr/>
          </p:nvCxnSpPr>
          <p:spPr>
            <a:xfrm flipH="1">
              <a:off x="582438" y="3950308"/>
              <a:ext cx="411476" cy="6627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36" name="Google Shape;136;p1"/>
            <p:cNvCxnSpPr/>
            <p:nvPr/>
          </p:nvCxnSpPr>
          <p:spPr>
            <a:xfrm>
              <a:off x="582438" y="3956935"/>
              <a:ext cx="0" cy="376526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37" name="Google Shape;137;p1"/>
            <p:cNvCxnSpPr/>
            <p:nvPr/>
          </p:nvCxnSpPr>
          <p:spPr>
            <a:xfrm>
              <a:off x="582438" y="3580409"/>
              <a:ext cx="0" cy="376526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38" name="Google Shape;138;p1"/>
          <p:cNvGrpSpPr/>
          <p:nvPr/>
        </p:nvGrpSpPr>
        <p:grpSpPr>
          <a:xfrm>
            <a:off x="3920120" y="9179689"/>
            <a:ext cx="550625" cy="398621"/>
            <a:chOff x="3920120" y="9179689"/>
            <a:chExt cx="550625" cy="398621"/>
          </a:xfrm>
        </p:grpSpPr>
        <p:cxnSp>
          <p:nvCxnSpPr>
            <p:cNvPr id="139" name="Google Shape;139;p1"/>
            <p:cNvCxnSpPr/>
            <p:nvPr/>
          </p:nvCxnSpPr>
          <p:spPr>
            <a:xfrm rot="10800000">
              <a:off x="3920120" y="9571415"/>
              <a:ext cx="550625" cy="6895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40" name="Google Shape;140;p1"/>
            <p:cNvCxnSpPr/>
            <p:nvPr/>
          </p:nvCxnSpPr>
          <p:spPr>
            <a:xfrm rot="10800000">
              <a:off x="3920120" y="9179689"/>
              <a:ext cx="0" cy="391726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41" name="Google Shape;141;p1"/>
          <p:cNvSpPr/>
          <p:nvPr/>
        </p:nvSpPr>
        <p:spPr>
          <a:xfrm>
            <a:off x="1411378" y="4043479"/>
            <a:ext cx="168828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Short</a:t>
            </a:r>
            <a:endParaRPr b="0" i="0" sz="4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" name="Google Shape;142;p1"/>
          <p:cNvSpPr/>
          <p:nvPr/>
        </p:nvSpPr>
        <p:spPr>
          <a:xfrm>
            <a:off x="4756557" y="4043479"/>
            <a:ext cx="168828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Short</a:t>
            </a:r>
            <a:endParaRPr b="0" i="0" sz="4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" name="Google Shape;143;p1"/>
          <p:cNvSpPr/>
          <p:nvPr/>
        </p:nvSpPr>
        <p:spPr>
          <a:xfrm>
            <a:off x="1051144" y="8560729"/>
            <a:ext cx="235910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Quần sooc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1"/>
          <p:cNvSpPr/>
          <p:nvPr/>
        </p:nvSpPr>
        <p:spPr>
          <a:xfrm>
            <a:off x="4626924" y="8532307"/>
            <a:ext cx="235910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Quần sooc</a:t>
            </a:r>
            <a:endParaRPr sz="3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5" name="Google Shape;145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738" y="674375"/>
            <a:ext cx="3129926" cy="312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5725" y="674375"/>
            <a:ext cx="3129926" cy="312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462" y="5152637"/>
            <a:ext cx="3129926" cy="312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5713" y="5138425"/>
            <a:ext cx="3129926" cy="3129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g82e30f1a11_0_9"/>
          <p:cNvGrpSpPr/>
          <p:nvPr/>
        </p:nvGrpSpPr>
        <p:grpSpPr>
          <a:xfrm>
            <a:off x="582314" y="3580409"/>
            <a:ext cx="411600" cy="753026"/>
            <a:chOff x="582314" y="3580409"/>
            <a:chExt cx="411600" cy="753026"/>
          </a:xfrm>
        </p:grpSpPr>
        <p:cxnSp>
          <p:nvCxnSpPr>
            <p:cNvPr id="154" name="Google Shape;154;g82e30f1a11_0_9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55" name="Google Shape;155;g82e30f1a11_0_9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56" name="Google Shape;156;g82e30f1a11_0_9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cxnSp>
        <p:nvCxnSpPr>
          <p:cNvPr id="157" name="Google Shape;157;g82e30f1a11_0_9"/>
          <p:cNvCxnSpPr/>
          <p:nvPr/>
        </p:nvCxnSpPr>
        <p:spPr>
          <a:xfrm flipH="1">
            <a:off x="582314" y="8457038"/>
            <a:ext cx="411600" cy="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8" name="Google Shape;158;g82e30f1a11_0_9"/>
          <p:cNvCxnSpPr/>
          <p:nvPr/>
        </p:nvCxnSpPr>
        <p:spPr>
          <a:xfrm>
            <a:off x="582438" y="8463665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9" name="Google Shape;159;g82e30f1a11_0_9"/>
          <p:cNvCxnSpPr/>
          <p:nvPr/>
        </p:nvCxnSpPr>
        <p:spPr>
          <a:xfrm>
            <a:off x="582438" y="8087139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60" name="Google Shape;160;g82e30f1a11_0_9"/>
          <p:cNvGrpSpPr/>
          <p:nvPr/>
        </p:nvGrpSpPr>
        <p:grpSpPr>
          <a:xfrm flipH="1">
            <a:off x="3446164" y="3573782"/>
            <a:ext cx="476386" cy="753026"/>
            <a:chOff x="582314" y="3580409"/>
            <a:chExt cx="411600" cy="753026"/>
          </a:xfrm>
        </p:grpSpPr>
        <p:cxnSp>
          <p:nvCxnSpPr>
            <p:cNvPr id="161" name="Google Shape;161;g82e30f1a11_0_9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62" name="Google Shape;162;g82e30f1a11_0_9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63" name="Google Shape;163;g82e30f1a11_0_9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64" name="Google Shape;164;g82e30f1a11_0_9"/>
          <p:cNvGrpSpPr/>
          <p:nvPr/>
        </p:nvGrpSpPr>
        <p:grpSpPr>
          <a:xfrm>
            <a:off x="582314" y="4714460"/>
            <a:ext cx="411600" cy="753026"/>
            <a:chOff x="582314" y="3580409"/>
            <a:chExt cx="411600" cy="753026"/>
          </a:xfrm>
        </p:grpSpPr>
        <p:cxnSp>
          <p:nvCxnSpPr>
            <p:cNvPr id="165" name="Google Shape;165;g82e30f1a11_0_9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66" name="Google Shape;166;g82e30f1a11_0_9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67" name="Google Shape;167;g82e30f1a11_0_9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68" name="Google Shape;168;g82e30f1a11_0_9"/>
          <p:cNvGrpSpPr/>
          <p:nvPr/>
        </p:nvGrpSpPr>
        <p:grpSpPr>
          <a:xfrm flipH="1">
            <a:off x="3446164" y="4707833"/>
            <a:ext cx="476386" cy="753026"/>
            <a:chOff x="582314" y="3580409"/>
            <a:chExt cx="411600" cy="753026"/>
          </a:xfrm>
        </p:grpSpPr>
        <p:cxnSp>
          <p:nvCxnSpPr>
            <p:cNvPr id="169" name="Google Shape;169;g82e30f1a11_0_9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70" name="Google Shape;170;g82e30f1a11_0_9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71" name="Google Shape;171;g82e30f1a11_0_9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72" name="Google Shape;172;g82e30f1a11_0_9"/>
          <p:cNvGrpSpPr/>
          <p:nvPr/>
        </p:nvGrpSpPr>
        <p:grpSpPr>
          <a:xfrm>
            <a:off x="582314" y="8087139"/>
            <a:ext cx="411600" cy="753026"/>
            <a:chOff x="582314" y="3580409"/>
            <a:chExt cx="411600" cy="753026"/>
          </a:xfrm>
        </p:grpSpPr>
        <p:cxnSp>
          <p:nvCxnSpPr>
            <p:cNvPr id="173" name="Google Shape;173;g82e30f1a11_0_9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74" name="Google Shape;174;g82e30f1a11_0_9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75" name="Google Shape;175;g82e30f1a11_0_9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76" name="Google Shape;176;g82e30f1a11_0_9"/>
          <p:cNvGrpSpPr/>
          <p:nvPr/>
        </p:nvGrpSpPr>
        <p:grpSpPr>
          <a:xfrm flipH="1">
            <a:off x="3446164" y="8080512"/>
            <a:ext cx="476386" cy="753026"/>
            <a:chOff x="582314" y="3580409"/>
            <a:chExt cx="411600" cy="753026"/>
          </a:xfrm>
        </p:grpSpPr>
        <p:cxnSp>
          <p:nvCxnSpPr>
            <p:cNvPr id="177" name="Google Shape;177;g82e30f1a11_0_9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78" name="Google Shape;178;g82e30f1a11_0_9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79" name="Google Shape;179;g82e30f1a11_0_9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80" name="Google Shape;180;g82e30f1a11_0_9"/>
          <p:cNvGrpSpPr/>
          <p:nvPr/>
        </p:nvGrpSpPr>
        <p:grpSpPr>
          <a:xfrm>
            <a:off x="595566" y="9210090"/>
            <a:ext cx="411600" cy="376500"/>
            <a:chOff x="595566" y="9210090"/>
            <a:chExt cx="411600" cy="376500"/>
          </a:xfrm>
        </p:grpSpPr>
        <p:cxnSp>
          <p:nvCxnSpPr>
            <p:cNvPr id="181" name="Google Shape;181;g82e30f1a11_0_9"/>
            <p:cNvCxnSpPr/>
            <p:nvPr/>
          </p:nvCxnSpPr>
          <p:spPr>
            <a:xfrm flipH="1">
              <a:off x="595566" y="9579989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82" name="Google Shape;182;g82e30f1a11_0_9"/>
            <p:cNvCxnSpPr/>
            <p:nvPr/>
          </p:nvCxnSpPr>
          <p:spPr>
            <a:xfrm>
              <a:off x="595690" y="9210090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83" name="Google Shape;183;g82e30f1a11_0_9"/>
          <p:cNvGrpSpPr/>
          <p:nvPr/>
        </p:nvGrpSpPr>
        <p:grpSpPr>
          <a:xfrm>
            <a:off x="3446145" y="9203463"/>
            <a:ext cx="476250" cy="376500"/>
            <a:chOff x="3446145" y="9203463"/>
            <a:chExt cx="476250" cy="376500"/>
          </a:xfrm>
        </p:grpSpPr>
        <p:cxnSp>
          <p:nvCxnSpPr>
            <p:cNvPr id="184" name="Google Shape;184;g82e30f1a11_0_9"/>
            <p:cNvCxnSpPr/>
            <p:nvPr/>
          </p:nvCxnSpPr>
          <p:spPr>
            <a:xfrm>
              <a:off x="3446145" y="95733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85" name="Google Shape;185;g82e30f1a11_0_9"/>
            <p:cNvCxnSpPr/>
            <p:nvPr/>
          </p:nvCxnSpPr>
          <p:spPr>
            <a:xfrm>
              <a:off x="3922395" y="9203463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86" name="Google Shape;186;g82e30f1a11_0_9"/>
          <p:cNvGrpSpPr/>
          <p:nvPr/>
        </p:nvGrpSpPr>
        <p:grpSpPr>
          <a:xfrm flipH="1">
            <a:off x="6774689" y="4701206"/>
            <a:ext cx="476386" cy="753026"/>
            <a:chOff x="582314" y="3580409"/>
            <a:chExt cx="411600" cy="753026"/>
          </a:xfrm>
        </p:grpSpPr>
        <p:cxnSp>
          <p:nvCxnSpPr>
            <p:cNvPr id="187" name="Google Shape;187;g82e30f1a11_0_9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88" name="Google Shape;188;g82e30f1a11_0_9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89" name="Google Shape;189;g82e30f1a11_0_9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90" name="Google Shape;190;g82e30f1a11_0_9"/>
          <p:cNvGrpSpPr/>
          <p:nvPr/>
        </p:nvGrpSpPr>
        <p:grpSpPr>
          <a:xfrm>
            <a:off x="581732" y="568271"/>
            <a:ext cx="411600" cy="383127"/>
            <a:chOff x="581732" y="568271"/>
            <a:chExt cx="411600" cy="383127"/>
          </a:xfrm>
        </p:grpSpPr>
        <p:cxnSp>
          <p:nvCxnSpPr>
            <p:cNvPr id="191" name="Google Shape;191;g82e30f1a11_0_9"/>
            <p:cNvCxnSpPr/>
            <p:nvPr/>
          </p:nvCxnSpPr>
          <p:spPr>
            <a:xfrm flipH="1">
              <a:off x="581732" y="568271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92" name="Google Shape;192;g82e30f1a11_0_9"/>
            <p:cNvCxnSpPr/>
            <p:nvPr/>
          </p:nvCxnSpPr>
          <p:spPr>
            <a:xfrm>
              <a:off x="581856" y="574898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93" name="Google Shape;193;g82e30f1a11_0_9"/>
          <p:cNvGrpSpPr/>
          <p:nvPr/>
        </p:nvGrpSpPr>
        <p:grpSpPr>
          <a:xfrm>
            <a:off x="6774670" y="9196836"/>
            <a:ext cx="476250" cy="376500"/>
            <a:chOff x="6774670" y="9196836"/>
            <a:chExt cx="476250" cy="376500"/>
          </a:xfrm>
        </p:grpSpPr>
        <p:cxnSp>
          <p:nvCxnSpPr>
            <p:cNvPr id="194" name="Google Shape;194;g82e30f1a11_0_9"/>
            <p:cNvCxnSpPr/>
            <p:nvPr/>
          </p:nvCxnSpPr>
          <p:spPr>
            <a:xfrm>
              <a:off x="6774670" y="9566735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95" name="Google Shape;195;g82e30f1a11_0_9"/>
            <p:cNvCxnSpPr/>
            <p:nvPr/>
          </p:nvCxnSpPr>
          <p:spPr>
            <a:xfrm>
              <a:off x="7250920" y="9196836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96" name="Google Shape;196;g82e30f1a11_0_9"/>
          <p:cNvGrpSpPr/>
          <p:nvPr/>
        </p:nvGrpSpPr>
        <p:grpSpPr>
          <a:xfrm>
            <a:off x="6772773" y="574562"/>
            <a:ext cx="476250" cy="383127"/>
            <a:chOff x="6772773" y="574562"/>
            <a:chExt cx="476250" cy="383127"/>
          </a:xfrm>
        </p:grpSpPr>
        <p:cxnSp>
          <p:nvCxnSpPr>
            <p:cNvPr id="197" name="Google Shape;197;g82e30f1a11_0_9"/>
            <p:cNvCxnSpPr/>
            <p:nvPr/>
          </p:nvCxnSpPr>
          <p:spPr>
            <a:xfrm>
              <a:off x="6772773" y="5745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98" name="Google Shape;198;g82e30f1a11_0_9"/>
            <p:cNvCxnSpPr/>
            <p:nvPr/>
          </p:nvCxnSpPr>
          <p:spPr>
            <a:xfrm>
              <a:off x="7249023" y="58118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99" name="Google Shape;199;g82e30f1a11_0_9"/>
          <p:cNvGrpSpPr/>
          <p:nvPr/>
        </p:nvGrpSpPr>
        <p:grpSpPr>
          <a:xfrm flipH="1" rot="-5400000">
            <a:off x="3637749" y="458427"/>
            <a:ext cx="550803" cy="783448"/>
            <a:chOff x="582314" y="3580409"/>
            <a:chExt cx="411600" cy="753026"/>
          </a:xfrm>
        </p:grpSpPr>
        <p:cxnSp>
          <p:nvCxnSpPr>
            <p:cNvPr id="200" name="Google Shape;200;g82e30f1a11_0_9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1" name="Google Shape;201;g82e30f1a11_0_9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2" name="Google Shape;202;g82e30f1a11_0_9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03" name="Google Shape;203;g82e30f1a11_0_9"/>
          <p:cNvGrpSpPr/>
          <p:nvPr/>
        </p:nvGrpSpPr>
        <p:grpSpPr>
          <a:xfrm flipH="1" rot="10800000">
            <a:off x="3922246" y="4689993"/>
            <a:ext cx="550803" cy="783448"/>
            <a:chOff x="582314" y="3580409"/>
            <a:chExt cx="411600" cy="753026"/>
          </a:xfrm>
        </p:grpSpPr>
        <p:cxnSp>
          <p:nvCxnSpPr>
            <p:cNvPr id="204" name="Google Shape;204;g82e30f1a11_0_9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5" name="Google Shape;205;g82e30f1a11_0_9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6" name="Google Shape;206;g82e30f1a11_0_9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07" name="Google Shape;207;g82e30f1a11_0_9"/>
          <p:cNvGrpSpPr/>
          <p:nvPr/>
        </p:nvGrpSpPr>
        <p:grpSpPr>
          <a:xfrm>
            <a:off x="3920120" y="9179615"/>
            <a:ext cx="550625" cy="398695"/>
            <a:chOff x="3920120" y="9179615"/>
            <a:chExt cx="550625" cy="398695"/>
          </a:xfrm>
        </p:grpSpPr>
        <p:cxnSp>
          <p:nvCxnSpPr>
            <p:cNvPr id="208" name="Google Shape;208;g82e30f1a11_0_9"/>
            <p:cNvCxnSpPr/>
            <p:nvPr/>
          </p:nvCxnSpPr>
          <p:spPr>
            <a:xfrm rot="10800000">
              <a:off x="3920245" y="9571410"/>
              <a:ext cx="550500" cy="69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9" name="Google Shape;209;g82e30f1a11_0_9"/>
            <p:cNvCxnSpPr/>
            <p:nvPr/>
          </p:nvCxnSpPr>
          <p:spPr>
            <a:xfrm rot="10800000">
              <a:off x="3920120" y="9179615"/>
              <a:ext cx="0" cy="3918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10" name="Google Shape;210;g82e30f1a11_0_9"/>
          <p:cNvSpPr/>
          <p:nvPr/>
        </p:nvSpPr>
        <p:spPr>
          <a:xfrm>
            <a:off x="1411378" y="4043479"/>
            <a:ext cx="16884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T-Shirt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g82e30f1a11_0_9"/>
          <p:cNvSpPr/>
          <p:nvPr/>
        </p:nvSpPr>
        <p:spPr>
          <a:xfrm>
            <a:off x="4756557" y="4043479"/>
            <a:ext cx="16884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T-Shirt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g82e30f1a11_0_9"/>
          <p:cNvSpPr/>
          <p:nvPr/>
        </p:nvSpPr>
        <p:spPr>
          <a:xfrm>
            <a:off x="1051144" y="8560729"/>
            <a:ext cx="235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Áo phông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3" name="Google Shape;213;g82e30f1a11_0_9"/>
          <p:cNvSpPr/>
          <p:nvPr/>
        </p:nvSpPr>
        <p:spPr>
          <a:xfrm>
            <a:off x="4626924" y="8532307"/>
            <a:ext cx="235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Áo phông</a:t>
            </a:r>
            <a:endParaRPr sz="3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4" name="Google Shape;214;g82e30f1a11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138" y="803200"/>
            <a:ext cx="3118875" cy="2956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g82e30f1a11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313" y="803200"/>
            <a:ext cx="3118875" cy="2956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g82e30f1a11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313" y="5187325"/>
            <a:ext cx="3118875" cy="2956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g82e30f1a11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313" y="5224950"/>
            <a:ext cx="3118875" cy="2956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oogle Shape;222;g82e30f1a11_0_77"/>
          <p:cNvGrpSpPr/>
          <p:nvPr/>
        </p:nvGrpSpPr>
        <p:grpSpPr>
          <a:xfrm>
            <a:off x="582314" y="3580409"/>
            <a:ext cx="411600" cy="753026"/>
            <a:chOff x="582314" y="3580409"/>
            <a:chExt cx="411600" cy="753026"/>
          </a:xfrm>
        </p:grpSpPr>
        <p:cxnSp>
          <p:nvCxnSpPr>
            <p:cNvPr id="223" name="Google Shape;223;g82e30f1a11_0_77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24" name="Google Shape;224;g82e30f1a11_0_77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25" name="Google Shape;225;g82e30f1a11_0_77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cxnSp>
        <p:nvCxnSpPr>
          <p:cNvPr id="226" name="Google Shape;226;g82e30f1a11_0_77"/>
          <p:cNvCxnSpPr/>
          <p:nvPr/>
        </p:nvCxnSpPr>
        <p:spPr>
          <a:xfrm flipH="1">
            <a:off x="582314" y="8457038"/>
            <a:ext cx="411600" cy="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27" name="Google Shape;227;g82e30f1a11_0_77"/>
          <p:cNvCxnSpPr/>
          <p:nvPr/>
        </p:nvCxnSpPr>
        <p:spPr>
          <a:xfrm>
            <a:off x="582438" y="8463665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28" name="Google Shape;228;g82e30f1a11_0_77"/>
          <p:cNvCxnSpPr/>
          <p:nvPr/>
        </p:nvCxnSpPr>
        <p:spPr>
          <a:xfrm>
            <a:off x="582438" y="8087139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229" name="Google Shape;229;g82e30f1a11_0_77"/>
          <p:cNvGrpSpPr/>
          <p:nvPr/>
        </p:nvGrpSpPr>
        <p:grpSpPr>
          <a:xfrm flipH="1">
            <a:off x="3446164" y="3573782"/>
            <a:ext cx="476386" cy="753026"/>
            <a:chOff x="582314" y="3580409"/>
            <a:chExt cx="411600" cy="753026"/>
          </a:xfrm>
        </p:grpSpPr>
        <p:cxnSp>
          <p:nvCxnSpPr>
            <p:cNvPr id="230" name="Google Shape;230;g82e30f1a11_0_77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31" name="Google Shape;231;g82e30f1a11_0_77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32" name="Google Shape;232;g82e30f1a11_0_77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33" name="Google Shape;233;g82e30f1a11_0_77"/>
          <p:cNvGrpSpPr/>
          <p:nvPr/>
        </p:nvGrpSpPr>
        <p:grpSpPr>
          <a:xfrm>
            <a:off x="582314" y="4714460"/>
            <a:ext cx="411600" cy="753026"/>
            <a:chOff x="582314" y="3580409"/>
            <a:chExt cx="411600" cy="753026"/>
          </a:xfrm>
        </p:grpSpPr>
        <p:cxnSp>
          <p:nvCxnSpPr>
            <p:cNvPr id="234" name="Google Shape;234;g82e30f1a11_0_77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35" name="Google Shape;235;g82e30f1a11_0_77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36" name="Google Shape;236;g82e30f1a11_0_77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37" name="Google Shape;237;g82e30f1a11_0_77"/>
          <p:cNvGrpSpPr/>
          <p:nvPr/>
        </p:nvGrpSpPr>
        <p:grpSpPr>
          <a:xfrm flipH="1">
            <a:off x="3446164" y="4707833"/>
            <a:ext cx="476386" cy="753026"/>
            <a:chOff x="582314" y="3580409"/>
            <a:chExt cx="411600" cy="753026"/>
          </a:xfrm>
        </p:grpSpPr>
        <p:cxnSp>
          <p:nvCxnSpPr>
            <p:cNvPr id="238" name="Google Shape;238;g82e30f1a11_0_77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39" name="Google Shape;239;g82e30f1a11_0_77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40" name="Google Shape;240;g82e30f1a11_0_77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41" name="Google Shape;241;g82e30f1a11_0_77"/>
          <p:cNvGrpSpPr/>
          <p:nvPr/>
        </p:nvGrpSpPr>
        <p:grpSpPr>
          <a:xfrm>
            <a:off x="582314" y="8087139"/>
            <a:ext cx="411600" cy="753026"/>
            <a:chOff x="582314" y="3580409"/>
            <a:chExt cx="411600" cy="753026"/>
          </a:xfrm>
        </p:grpSpPr>
        <p:cxnSp>
          <p:nvCxnSpPr>
            <p:cNvPr id="242" name="Google Shape;242;g82e30f1a11_0_77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43" name="Google Shape;243;g82e30f1a11_0_77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44" name="Google Shape;244;g82e30f1a11_0_77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45" name="Google Shape;245;g82e30f1a11_0_77"/>
          <p:cNvGrpSpPr/>
          <p:nvPr/>
        </p:nvGrpSpPr>
        <p:grpSpPr>
          <a:xfrm flipH="1">
            <a:off x="3446164" y="8080512"/>
            <a:ext cx="476386" cy="753026"/>
            <a:chOff x="582314" y="3580409"/>
            <a:chExt cx="411600" cy="753026"/>
          </a:xfrm>
        </p:grpSpPr>
        <p:cxnSp>
          <p:nvCxnSpPr>
            <p:cNvPr id="246" name="Google Shape;246;g82e30f1a11_0_77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47" name="Google Shape;247;g82e30f1a11_0_77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48" name="Google Shape;248;g82e30f1a11_0_77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49" name="Google Shape;249;g82e30f1a11_0_77"/>
          <p:cNvGrpSpPr/>
          <p:nvPr/>
        </p:nvGrpSpPr>
        <p:grpSpPr>
          <a:xfrm>
            <a:off x="595566" y="9210090"/>
            <a:ext cx="411600" cy="376500"/>
            <a:chOff x="595566" y="9210090"/>
            <a:chExt cx="411600" cy="376500"/>
          </a:xfrm>
        </p:grpSpPr>
        <p:cxnSp>
          <p:nvCxnSpPr>
            <p:cNvPr id="250" name="Google Shape;250;g82e30f1a11_0_77"/>
            <p:cNvCxnSpPr/>
            <p:nvPr/>
          </p:nvCxnSpPr>
          <p:spPr>
            <a:xfrm flipH="1">
              <a:off x="595566" y="9579989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51" name="Google Shape;251;g82e30f1a11_0_77"/>
            <p:cNvCxnSpPr/>
            <p:nvPr/>
          </p:nvCxnSpPr>
          <p:spPr>
            <a:xfrm>
              <a:off x="595690" y="9210090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52" name="Google Shape;252;g82e30f1a11_0_77"/>
          <p:cNvGrpSpPr/>
          <p:nvPr/>
        </p:nvGrpSpPr>
        <p:grpSpPr>
          <a:xfrm>
            <a:off x="3446145" y="9203463"/>
            <a:ext cx="476250" cy="376500"/>
            <a:chOff x="3446145" y="9203463"/>
            <a:chExt cx="476250" cy="376500"/>
          </a:xfrm>
        </p:grpSpPr>
        <p:cxnSp>
          <p:nvCxnSpPr>
            <p:cNvPr id="253" name="Google Shape;253;g82e30f1a11_0_77"/>
            <p:cNvCxnSpPr/>
            <p:nvPr/>
          </p:nvCxnSpPr>
          <p:spPr>
            <a:xfrm>
              <a:off x="3446145" y="95733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54" name="Google Shape;254;g82e30f1a11_0_77"/>
            <p:cNvCxnSpPr/>
            <p:nvPr/>
          </p:nvCxnSpPr>
          <p:spPr>
            <a:xfrm>
              <a:off x="3922395" y="9203463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55" name="Google Shape;255;g82e30f1a11_0_77"/>
          <p:cNvGrpSpPr/>
          <p:nvPr/>
        </p:nvGrpSpPr>
        <p:grpSpPr>
          <a:xfrm flipH="1">
            <a:off x="6774689" y="4701206"/>
            <a:ext cx="476386" cy="753026"/>
            <a:chOff x="582314" y="3580409"/>
            <a:chExt cx="411600" cy="753026"/>
          </a:xfrm>
        </p:grpSpPr>
        <p:cxnSp>
          <p:nvCxnSpPr>
            <p:cNvPr id="256" name="Google Shape;256;g82e30f1a11_0_77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57" name="Google Shape;257;g82e30f1a11_0_77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58" name="Google Shape;258;g82e30f1a11_0_77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59" name="Google Shape;259;g82e30f1a11_0_77"/>
          <p:cNvGrpSpPr/>
          <p:nvPr/>
        </p:nvGrpSpPr>
        <p:grpSpPr>
          <a:xfrm>
            <a:off x="581732" y="568271"/>
            <a:ext cx="411600" cy="383127"/>
            <a:chOff x="581732" y="568271"/>
            <a:chExt cx="411600" cy="383127"/>
          </a:xfrm>
        </p:grpSpPr>
        <p:cxnSp>
          <p:nvCxnSpPr>
            <p:cNvPr id="260" name="Google Shape;260;g82e30f1a11_0_77"/>
            <p:cNvCxnSpPr/>
            <p:nvPr/>
          </p:nvCxnSpPr>
          <p:spPr>
            <a:xfrm flipH="1">
              <a:off x="581732" y="568271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61" name="Google Shape;261;g82e30f1a11_0_77"/>
            <p:cNvCxnSpPr/>
            <p:nvPr/>
          </p:nvCxnSpPr>
          <p:spPr>
            <a:xfrm>
              <a:off x="581856" y="574898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62" name="Google Shape;262;g82e30f1a11_0_77"/>
          <p:cNvGrpSpPr/>
          <p:nvPr/>
        </p:nvGrpSpPr>
        <p:grpSpPr>
          <a:xfrm>
            <a:off x="6774670" y="9196836"/>
            <a:ext cx="476250" cy="376500"/>
            <a:chOff x="6774670" y="9196836"/>
            <a:chExt cx="476250" cy="376500"/>
          </a:xfrm>
        </p:grpSpPr>
        <p:cxnSp>
          <p:nvCxnSpPr>
            <p:cNvPr id="263" name="Google Shape;263;g82e30f1a11_0_77"/>
            <p:cNvCxnSpPr/>
            <p:nvPr/>
          </p:nvCxnSpPr>
          <p:spPr>
            <a:xfrm>
              <a:off x="6774670" y="9566735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64" name="Google Shape;264;g82e30f1a11_0_77"/>
            <p:cNvCxnSpPr/>
            <p:nvPr/>
          </p:nvCxnSpPr>
          <p:spPr>
            <a:xfrm>
              <a:off x="7250920" y="9196836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65" name="Google Shape;265;g82e30f1a11_0_77"/>
          <p:cNvGrpSpPr/>
          <p:nvPr/>
        </p:nvGrpSpPr>
        <p:grpSpPr>
          <a:xfrm>
            <a:off x="6772773" y="574562"/>
            <a:ext cx="476250" cy="383127"/>
            <a:chOff x="6772773" y="574562"/>
            <a:chExt cx="476250" cy="383127"/>
          </a:xfrm>
        </p:grpSpPr>
        <p:cxnSp>
          <p:nvCxnSpPr>
            <p:cNvPr id="266" name="Google Shape;266;g82e30f1a11_0_77"/>
            <p:cNvCxnSpPr/>
            <p:nvPr/>
          </p:nvCxnSpPr>
          <p:spPr>
            <a:xfrm>
              <a:off x="6772773" y="5745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67" name="Google Shape;267;g82e30f1a11_0_77"/>
            <p:cNvCxnSpPr/>
            <p:nvPr/>
          </p:nvCxnSpPr>
          <p:spPr>
            <a:xfrm>
              <a:off x="7249023" y="58118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68" name="Google Shape;268;g82e30f1a11_0_77"/>
          <p:cNvGrpSpPr/>
          <p:nvPr/>
        </p:nvGrpSpPr>
        <p:grpSpPr>
          <a:xfrm flipH="1" rot="-5400000">
            <a:off x="3637749" y="458427"/>
            <a:ext cx="550803" cy="783448"/>
            <a:chOff x="582314" y="3580409"/>
            <a:chExt cx="411600" cy="753026"/>
          </a:xfrm>
        </p:grpSpPr>
        <p:cxnSp>
          <p:nvCxnSpPr>
            <p:cNvPr id="269" name="Google Shape;269;g82e30f1a11_0_77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70" name="Google Shape;270;g82e30f1a11_0_77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71" name="Google Shape;271;g82e30f1a11_0_77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72" name="Google Shape;272;g82e30f1a11_0_77"/>
          <p:cNvGrpSpPr/>
          <p:nvPr/>
        </p:nvGrpSpPr>
        <p:grpSpPr>
          <a:xfrm flipH="1" rot="10800000">
            <a:off x="3922246" y="4689993"/>
            <a:ext cx="550803" cy="783448"/>
            <a:chOff x="582314" y="3580409"/>
            <a:chExt cx="411600" cy="753026"/>
          </a:xfrm>
        </p:grpSpPr>
        <p:cxnSp>
          <p:nvCxnSpPr>
            <p:cNvPr id="273" name="Google Shape;273;g82e30f1a11_0_77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74" name="Google Shape;274;g82e30f1a11_0_77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75" name="Google Shape;275;g82e30f1a11_0_77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76" name="Google Shape;276;g82e30f1a11_0_77"/>
          <p:cNvGrpSpPr/>
          <p:nvPr/>
        </p:nvGrpSpPr>
        <p:grpSpPr>
          <a:xfrm>
            <a:off x="3920120" y="9179615"/>
            <a:ext cx="550625" cy="398695"/>
            <a:chOff x="3920120" y="9179615"/>
            <a:chExt cx="550625" cy="398695"/>
          </a:xfrm>
        </p:grpSpPr>
        <p:cxnSp>
          <p:nvCxnSpPr>
            <p:cNvPr id="277" name="Google Shape;277;g82e30f1a11_0_77"/>
            <p:cNvCxnSpPr/>
            <p:nvPr/>
          </p:nvCxnSpPr>
          <p:spPr>
            <a:xfrm rot="10800000">
              <a:off x="3920245" y="9571410"/>
              <a:ext cx="550500" cy="69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78" name="Google Shape;278;g82e30f1a11_0_77"/>
            <p:cNvCxnSpPr/>
            <p:nvPr/>
          </p:nvCxnSpPr>
          <p:spPr>
            <a:xfrm rot="10800000">
              <a:off x="3920120" y="9179615"/>
              <a:ext cx="0" cy="3918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79" name="Google Shape;279;g82e30f1a11_0_77"/>
          <p:cNvSpPr/>
          <p:nvPr/>
        </p:nvSpPr>
        <p:spPr>
          <a:xfrm>
            <a:off x="1201125" y="4043475"/>
            <a:ext cx="220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Flip flop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g82e30f1a11_0_77"/>
          <p:cNvSpPr/>
          <p:nvPr/>
        </p:nvSpPr>
        <p:spPr>
          <a:xfrm>
            <a:off x="4756548" y="4043475"/>
            <a:ext cx="2100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Flip flop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1" name="Google Shape;281;g82e30f1a11_0_77"/>
          <p:cNvSpPr/>
          <p:nvPr/>
        </p:nvSpPr>
        <p:spPr>
          <a:xfrm>
            <a:off x="1051144" y="8560729"/>
            <a:ext cx="235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Dép tông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2" name="Google Shape;282;g82e30f1a11_0_77"/>
          <p:cNvSpPr/>
          <p:nvPr/>
        </p:nvSpPr>
        <p:spPr>
          <a:xfrm>
            <a:off x="4626924" y="8532307"/>
            <a:ext cx="235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Dép tông</a:t>
            </a:r>
            <a:endParaRPr sz="3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83" name="Google Shape;283;g82e30f1a11_0_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655" y="689605"/>
            <a:ext cx="3042700" cy="304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g82e30f1a11_0_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9405" y="860430"/>
            <a:ext cx="3042700" cy="304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g82e30f1a11_0_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005" y="5196255"/>
            <a:ext cx="3042700" cy="304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g82e30f1a11_0_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9405" y="5182043"/>
            <a:ext cx="3042700" cy="304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" name="Google Shape;291;g82e30f1a11_0_141"/>
          <p:cNvGrpSpPr/>
          <p:nvPr/>
        </p:nvGrpSpPr>
        <p:grpSpPr>
          <a:xfrm>
            <a:off x="582314" y="3580409"/>
            <a:ext cx="411600" cy="753026"/>
            <a:chOff x="582314" y="3580409"/>
            <a:chExt cx="411600" cy="753026"/>
          </a:xfrm>
        </p:grpSpPr>
        <p:cxnSp>
          <p:nvCxnSpPr>
            <p:cNvPr id="292" name="Google Shape;292;g82e30f1a11_0_141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93" name="Google Shape;293;g82e30f1a11_0_141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94" name="Google Shape;294;g82e30f1a11_0_141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cxnSp>
        <p:nvCxnSpPr>
          <p:cNvPr id="295" name="Google Shape;295;g82e30f1a11_0_141"/>
          <p:cNvCxnSpPr/>
          <p:nvPr/>
        </p:nvCxnSpPr>
        <p:spPr>
          <a:xfrm flipH="1">
            <a:off x="582314" y="8457038"/>
            <a:ext cx="411600" cy="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96" name="Google Shape;296;g82e30f1a11_0_141"/>
          <p:cNvCxnSpPr/>
          <p:nvPr/>
        </p:nvCxnSpPr>
        <p:spPr>
          <a:xfrm>
            <a:off x="582438" y="8463665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97" name="Google Shape;297;g82e30f1a11_0_141"/>
          <p:cNvCxnSpPr/>
          <p:nvPr/>
        </p:nvCxnSpPr>
        <p:spPr>
          <a:xfrm>
            <a:off x="582438" y="8087139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298" name="Google Shape;298;g82e30f1a11_0_141"/>
          <p:cNvGrpSpPr/>
          <p:nvPr/>
        </p:nvGrpSpPr>
        <p:grpSpPr>
          <a:xfrm flipH="1">
            <a:off x="3446164" y="3573782"/>
            <a:ext cx="476386" cy="753026"/>
            <a:chOff x="582314" y="3580409"/>
            <a:chExt cx="411600" cy="753026"/>
          </a:xfrm>
        </p:grpSpPr>
        <p:cxnSp>
          <p:nvCxnSpPr>
            <p:cNvPr id="299" name="Google Shape;299;g82e30f1a11_0_141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00" name="Google Shape;300;g82e30f1a11_0_141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01" name="Google Shape;301;g82e30f1a11_0_141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02" name="Google Shape;302;g82e30f1a11_0_141"/>
          <p:cNvGrpSpPr/>
          <p:nvPr/>
        </p:nvGrpSpPr>
        <p:grpSpPr>
          <a:xfrm>
            <a:off x="582314" y="4714460"/>
            <a:ext cx="411600" cy="753026"/>
            <a:chOff x="582314" y="3580409"/>
            <a:chExt cx="411600" cy="753026"/>
          </a:xfrm>
        </p:grpSpPr>
        <p:cxnSp>
          <p:nvCxnSpPr>
            <p:cNvPr id="303" name="Google Shape;303;g82e30f1a11_0_141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04" name="Google Shape;304;g82e30f1a11_0_141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05" name="Google Shape;305;g82e30f1a11_0_141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06" name="Google Shape;306;g82e30f1a11_0_141"/>
          <p:cNvGrpSpPr/>
          <p:nvPr/>
        </p:nvGrpSpPr>
        <p:grpSpPr>
          <a:xfrm flipH="1">
            <a:off x="3446164" y="4707833"/>
            <a:ext cx="476386" cy="753026"/>
            <a:chOff x="582314" y="3580409"/>
            <a:chExt cx="411600" cy="753026"/>
          </a:xfrm>
        </p:grpSpPr>
        <p:cxnSp>
          <p:nvCxnSpPr>
            <p:cNvPr id="307" name="Google Shape;307;g82e30f1a11_0_141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08" name="Google Shape;308;g82e30f1a11_0_141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09" name="Google Shape;309;g82e30f1a11_0_141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10" name="Google Shape;310;g82e30f1a11_0_141"/>
          <p:cNvGrpSpPr/>
          <p:nvPr/>
        </p:nvGrpSpPr>
        <p:grpSpPr>
          <a:xfrm>
            <a:off x="582314" y="8087139"/>
            <a:ext cx="411600" cy="753026"/>
            <a:chOff x="582314" y="3580409"/>
            <a:chExt cx="411600" cy="753026"/>
          </a:xfrm>
        </p:grpSpPr>
        <p:cxnSp>
          <p:nvCxnSpPr>
            <p:cNvPr id="311" name="Google Shape;311;g82e30f1a11_0_141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12" name="Google Shape;312;g82e30f1a11_0_141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13" name="Google Shape;313;g82e30f1a11_0_141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14" name="Google Shape;314;g82e30f1a11_0_141"/>
          <p:cNvGrpSpPr/>
          <p:nvPr/>
        </p:nvGrpSpPr>
        <p:grpSpPr>
          <a:xfrm flipH="1">
            <a:off x="3446164" y="8080512"/>
            <a:ext cx="476386" cy="753026"/>
            <a:chOff x="582314" y="3580409"/>
            <a:chExt cx="411600" cy="753026"/>
          </a:xfrm>
        </p:grpSpPr>
        <p:cxnSp>
          <p:nvCxnSpPr>
            <p:cNvPr id="315" name="Google Shape;315;g82e30f1a11_0_141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16" name="Google Shape;316;g82e30f1a11_0_141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17" name="Google Shape;317;g82e30f1a11_0_141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18" name="Google Shape;318;g82e30f1a11_0_141"/>
          <p:cNvGrpSpPr/>
          <p:nvPr/>
        </p:nvGrpSpPr>
        <p:grpSpPr>
          <a:xfrm>
            <a:off x="595566" y="9210090"/>
            <a:ext cx="411600" cy="376500"/>
            <a:chOff x="595566" y="9210090"/>
            <a:chExt cx="411600" cy="376500"/>
          </a:xfrm>
        </p:grpSpPr>
        <p:cxnSp>
          <p:nvCxnSpPr>
            <p:cNvPr id="319" name="Google Shape;319;g82e30f1a11_0_141"/>
            <p:cNvCxnSpPr/>
            <p:nvPr/>
          </p:nvCxnSpPr>
          <p:spPr>
            <a:xfrm flipH="1">
              <a:off x="595566" y="9579989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0" name="Google Shape;320;g82e30f1a11_0_141"/>
            <p:cNvCxnSpPr/>
            <p:nvPr/>
          </p:nvCxnSpPr>
          <p:spPr>
            <a:xfrm>
              <a:off x="595690" y="9210090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21" name="Google Shape;321;g82e30f1a11_0_141"/>
          <p:cNvGrpSpPr/>
          <p:nvPr/>
        </p:nvGrpSpPr>
        <p:grpSpPr>
          <a:xfrm>
            <a:off x="3446145" y="9203463"/>
            <a:ext cx="476250" cy="376500"/>
            <a:chOff x="3446145" y="9203463"/>
            <a:chExt cx="476250" cy="376500"/>
          </a:xfrm>
        </p:grpSpPr>
        <p:cxnSp>
          <p:nvCxnSpPr>
            <p:cNvPr id="322" name="Google Shape;322;g82e30f1a11_0_141"/>
            <p:cNvCxnSpPr/>
            <p:nvPr/>
          </p:nvCxnSpPr>
          <p:spPr>
            <a:xfrm>
              <a:off x="3446145" y="95733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3" name="Google Shape;323;g82e30f1a11_0_141"/>
            <p:cNvCxnSpPr/>
            <p:nvPr/>
          </p:nvCxnSpPr>
          <p:spPr>
            <a:xfrm>
              <a:off x="3922395" y="9203463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24" name="Google Shape;324;g82e30f1a11_0_141"/>
          <p:cNvGrpSpPr/>
          <p:nvPr/>
        </p:nvGrpSpPr>
        <p:grpSpPr>
          <a:xfrm flipH="1">
            <a:off x="6774689" y="4701206"/>
            <a:ext cx="476386" cy="753026"/>
            <a:chOff x="582314" y="3580409"/>
            <a:chExt cx="411600" cy="753026"/>
          </a:xfrm>
        </p:grpSpPr>
        <p:cxnSp>
          <p:nvCxnSpPr>
            <p:cNvPr id="325" name="Google Shape;325;g82e30f1a11_0_141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6" name="Google Shape;326;g82e30f1a11_0_141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7" name="Google Shape;327;g82e30f1a11_0_141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28" name="Google Shape;328;g82e30f1a11_0_141"/>
          <p:cNvGrpSpPr/>
          <p:nvPr/>
        </p:nvGrpSpPr>
        <p:grpSpPr>
          <a:xfrm>
            <a:off x="581732" y="568271"/>
            <a:ext cx="411600" cy="383127"/>
            <a:chOff x="581732" y="568271"/>
            <a:chExt cx="411600" cy="383127"/>
          </a:xfrm>
        </p:grpSpPr>
        <p:cxnSp>
          <p:nvCxnSpPr>
            <p:cNvPr id="329" name="Google Shape;329;g82e30f1a11_0_141"/>
            <p:cNvCxnSpPr/>
            <p:nvPr/>
          </p:nvCxnSpPr>
          <p:spPr>
            <a:xfrm flipH="1">
              <a:off x="581732" y="568271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30" name="Google Shape;330;g82e30f1a11_0_141"/>
            <p:cNvCxnSpPr/>
            <p:nvPr/>
          </p:nvCxnSpPr>
          <p:spPr>
            <a:xfrm>
              <a:off x="581856" y="574898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31" name="Google Shape;331;g82e30f1a11_0_141"/>
          <p:cNvGrpSpPr/>
          <p:nvPr/>
        </p:nvGrpSpPr>
        <p:grpSpPr>
          <a:xfrm>
            <a:off x="6774670" y="9196836"/>
            <a:ext cx="476250" cy="376500"/>
            <a:chOff x="6774670" y="9196836"/>
            <a:chExt cx="476250" cy="376500"/>
          </a:xfrm>
        </p:grpSpPr>
        <p:cxnSp>
          <p:nvCxnSpPr>
            <p:cNvPr id="332" name="Google Shape;332;g82e30f1a11_0_141"/>
            <p:cNvCxnSpPr/>
            <p:nvPr/>
          </p:nvCxnSpPr>
          <p:spPr>
            <a:xfrm>
              <a:off x="6774670" y="9566735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33" name="Google Shape;333;g82e30f1a11_0_141"/>
            <p:cNvCxnSpPr/>
            <p:nvPr/>
          </p:nvCxnSpPr>
          <p:spPr>
            <a:xfrm>
              <a:off x="7250920" y="9196836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34" name="Google Shape;334;g82e30f1a11_0_141"/>
          <p:cNvGrpSpPr/>
          <p:nvPr/>
        </p:nvGrpSpPr>
        <p:grpSpPr>
          <a:xfrm>
            <a:off x="6772773" y="574562"/>
            <a:ext cx="476250" cy="383127"/>
            <a:chOff x="6772773" y="574562"/>
            <a:chExt cx="476250" cy="383127"/>
          </a:xfrm>
        </p:grpSpPr>
        <p:cxnSp>
          <p:nvCxnSpPr>
            <p:cNvPr id="335" name="Google Shape;335;g82e30f1a11_0_141"/>
            <p:cNvCxnSpPr/>
            <p:nvPr/>
          </p:nvCxnSpPr>
          <p:spPr>
            <a:xfrm>
              <a:off x="6772773" y="5745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36" name="Google Shape;336;g82e30f1a11_0_141"/>
            <p:cNvCxnSpPr/>
            <p:nvPr/>
          </p:nvCxnSpPr>
          <p:spPr>
            <a:xfrm>
              <a:off x="7249023" y="58118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37" name="Google Shape;337;g82e30f1a11_0_141"/>
          <p:cNvGrpSpPr/>
          <p:nvPr/>
        </p:nvGrpSpPr>
        <p:grpSpPr>
          <a:xfrm flipH="1" rot="-5400000">
            <a:off x="3637749" y="458427"/>
            <a:ext cx="550803" cy="783448"/>
            <a:chOff x="582314" y="3580409"/>
            <a:chExt cx="411600" cy="753026"/>
          </a:xfrm>
        </p:grpSpPr>
        <p:cxnSp>
          <p:nvCxnSpPr>
            <p:cNvPr id="338" name="Google Shape;338;g82e30f1a11_0_141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39" name="Google Shape;339;g82e30f1a11_0_141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40" name="Google Shape;340;g82e30f1a11_0_141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41" name="Google Shape;341;g82e30f1a11_0_141"/>
          <p:cNvGrpSpPr/>
          <p:nvPr/>
        </p:nvGrpSpPr>
        <p:grpSpPr>
          <a:xfrm flipH="1" rot="10800000">
            <a:off x="3922246" y="4689993"/>
            <a:ext cx="550803" cy="783448"/>
            <a:chOff x="582314" y="3580409"/>
            <a:chExt cx="411600" cy="753026"/>
          </a:xfrm>
        </p:grpSpPr>
        <p:cxnSp>
          <p:nvCxnSpPr>
            <p:cNvPr id="342" name="Google Shape;342;g82e30f1a11_0_141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43" name="Google Shape;343;g82e30f1a11_0_141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44" name="Google Shape;344;g82e30f1a11_0_141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45" name="Google Shape;345;g82e30f1a11_0_141"/>
          <p:cNvGrpSpPr/>
          <p:nvPr/>
        </p:nvGrpSpPr>
        <p:grpSpPr>
          <a:xfrm>
            <a:off x="3920120" y="9179615"/>
            <a:ext cx="550625" cy="398695"/>
            <a:chOff x="3920120" y="9179615"/>
            <a:chExt cx="550625" cy="398695"/>
          </a:xfrm>
        </p:grpSpPr>
        <p:cxnSp>
          <p:nvCxnSpPr>
            <p:cNvPr id="346" name="Google Shape;346;g82e30f1a11_0_141"/>
            <p:cNvCxnSpPr/>
            <p:nvPr/>
          </p:nvCxnSpPr>
          <p:spPr>
            <a:xfrm rot="10800000">
              <a:off x="3920245" y="9571410"/>
              <a:ext cx="550500" cy="69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47" name="Google Shape;347;g82e30f1a11_0_141"/>
            <p:cNvCxnSpPr/>
            <p:nvPr/>
          </p:nvCxnSpPr>
          <p:spPr>
            <a:xfrm rot="10800000">
              <a:off x="3920120" y="9179615"/>
              <a:ext cx="0" cy="3918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348" name="Google Shape;348;g82e30f1a11_0_141"/>
          <p:cNvSpPr/>
          <p:nvPr/>
        </p:nvSpPr>
        <p:spPr>
          <a:xfrm>
            <a:off x="993925" y="4043475"/>
            <a:ext cx="235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Hat</a:t>
            </a:r>
            <a:endParaRPr b="0" i="0" sz="4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9" name="Google Shape;349;g82e30f1a11_0_141"/>
          <p:cNvSpPr/>
          <p:nvPr/>
        </p:nvSpPr>
        <p:spPr>
          <a:xfrm>
            <a:off x="4756557" y="4043479"/>
            <a:ext cx="16884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Hat</a:t>
            </a:r>
            <a:endParaRPr b="0" i="0" sz="4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0" name="Google Shape;350;g82e30f1a11_0_141"/>
          <p:cNvSpPr/>
          <p:nvPr/>
        </p:nvSpPr>
        <p:spPr>
          <a:xfrm>
            <a:off x="851101" y="8560725"/>
            <a:ext cx="25593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Mũ lưới trai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1" name="Google Shape;351;g82e30f1a11_0_141"/>
          <p:cNvSpPr/>
          <p:nvPr/>
        </p:nvSpPr>
        <p:spPr>
          <a:xfrm>
            <a:off x="4304875" y="8532300"/>
            <a:ext cx="2681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Mũ lưới trai</a:t>
            </a:r>
            <a:endParaRPr sz="3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52" name="Google Shape;352;g82e30f1a11_0_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350" y="692675"/>
            <a:ext cx="3222450" cy="322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g82e30f1a11_0_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9525" y="692675"/>
            <a:ext cx="3222450" cy="322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g82e30f1a11_0_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350" y="5160538"/>
            <a:ext cx="3222450" cy="322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g82e30f1a11_0_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9525" y="5160550"/>
            <a:ext cx="3222450" cy="322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0" name="Google Shape;360;g82e30f1a11_0_205"/>
          <p:cNvGrpSpPr/>
          <p:nvPr/>
        </p:nvGrpSpPr>
        <p:grpSpPr>
          <a:xfrm>
            <a:off x="582314" y="3580409"/>
            <a:ext cx="411600" cy="753026"/>
            <a:chOff x="582314" y="3580409"/>
            <a:chExt cx="411600" cy="753026"/>
          </a:xfrm>
        </p:grpSpPr>
        <p:cxnSp>
          <p:nvCxnSpPr>
            <p:cNvPr id="361" name="Google Shape;361;g82e30f1a11_0_205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62" name="Google Shape;362;g82e30f1a11_0_205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63" name="Google Shape;363;g82e30f1a11_0_205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cxnSp>
        <p:nvCxnSpPr>
          <p:cNvPr id="364" name="Google Shape;364;g82e30f1a11_0_205"/>
          <p:cNvCxnSpPr/>
          <p:nvPr/>
        </p:nvCxnSpPr>
        <p:spPr>
          <a:xfrm flipH="1">
            <a:off x="582314" y="8457038"/>
            <a:ext cx="411600" cy="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65" name="Google Shape;365;g82e30f1a11_0_205"/>
          <p:cNvCxnSpPr/>
          <p:nvPr/>
        </p:nvCxnSpPr>
        <p:spPr>
          <a:xfrm>
            <a:off x="582438" y="8463665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66" name="Google Shape;366;g82e30f1a11_0_205"/>
          <p:cNvCxnSpPr/>
          <p:nvPr/>
        </p:nvCxnSpPr>
        <p:spPr>
          <a:xfrm>
            <a:off x="582438" y="8087139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367" name="Google Shape;367;g82e30f1a11_0_205"/>
          <p:cNvGrpSpPr/>
          <p:nvPr/>
        </p:nvGrpSpPr>
        <p:grpSpPr>
          <a:xfrm flipH="1">
            <a:off x="3446164" y="3573782"/>
            <a:ext cx="476386" cy="753026"/>
            <a:chOff x="582314" y="3580409"/>
            <a:chExt cx="411600" cy="753026"/>
          </a:xfrm>
        </p:grpSpPr>
        <p:cxnSp>
          <p:nvCxnSpPr>
            <p:cNvPr id="368" name="Google Shape;368;g82e30f1a11_0_205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69" name="Google Shape;369;g82e30f1a11_0_205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70" name="Google Shape;370;g82e30f1a11_0_205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71" name="Google Shape;371;g82e30f1a11_0_205"/>
          <p:cNvGrpSpPr/>
          <p:nvPr/>
        </p:nvGrpSpPr>
        <p:grpSpPr>
          <a:xfrm>
            <a:off x="582314" y="4714460"/>
            <a:ext cx="411600" cy="753026"/>
            <a:chOff x="582314" y="3580409"/>
            <a:chExt cx="411600" cy="753026"/>
          </a:xfrm>
        </p:grpSpPr>
        <p:cxnSp>
          <p:nvCxnSpPr>
            <p:cNvPr id="372" name="Google Shape;372;g82e30f1a11_0_205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73" name="Google Shape;373;g82e30f1a11_0_205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74" name="Google Shape;374;g82e30f1a11_0_205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75" name="Google Shape;375;g82e30f1a11_0_205"/>
          <p:cNvGrpSpPr/>
          <p:nvPr/>
        </p:nvGrpSpPr>
        <p:grpSpPr>
          <a:xfrm flipH="1">
            <a:off x="3446164" y="4707833"/>
            <a:ext cx="476386" cy="753026"/>
            <a:chOff x="582314" y="3580409"/>
            <a:chExt cx="411600" cy="753026"/>
          </a:xfrm>
        </p:grpSpPr>
        <p:cxnSp>
          <p:nvCxnSpPr>
            <p:cNvPr id="376" name="Google Shape;376;g82e30f1a11_0_205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77" name="Google Shape;377;g82e30f1a11_0_205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78" name="Google Shape;378;g82e30f1a11_0_205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79" name="Google Shape;379;g82e30f1a11_0_205"/>
          <p:cNvGrpSpPr/>
          <p:nvPr/>
        </p:nvGrpSpPr>
        <p:grpSpPr>
          <a:xfrm>
            <a:off x="582314" y="8087139"/>
            <a:ext cx="411600" cy="753026"/>
            <a:chOff x="582314" y="3580409"/>
            <a:chExt cx="411600" cy="753026"/>
          </a:xfrm>
        </p:grpSpPr>
        <p:cxnSp>
          <p:nvCxnSpPr>
            <p:cNvPr id="380" name="Google Shape;380;g82e30f1a11_0_205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81" name="Google Shape;381;g82e30f1a11_0_205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82" name="Google Shape;382;g82e30f1a11_0_205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83" name="Google Shape;383;g82e30f1a11_0_205"/>
          <p:cNvGrpSpPr/>
          <p:nvPr/>
        </p:nvGrpSpPr>
        <p:grpSpPr>
          <a:xfrm flipH="1">
            <a:off x="3446164" y="8080512"/>
            <a:ext cx="476386" cy="753026"/>
            <a:chOff x="582314" y="3580409"/>
            <a:chExt cx="411600" cy="753026"/>
          </a:xfrm>
        </p:grpSpPr>
        <p:cxnSp>
          <p:nvCxnSpPr>
            <p:cNvPr id="384" name="Google Shape;384;g82e30f1a11_0_205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85" name="Google Shape;385;g82e30f1a11_0_205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86" name="Google Shape;386;g82e30f1a11_0_205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87" name="Google Shape;387;g82e30f1a11_0_205"/>
          <p:cNvGrpSpPr/>
          <p:nvPr/>
        </p:nvGrpSpPr>
        <p:grpSpPr>
          <a:xfrm>
            <a:off x="595566" y="9210090"/>
            <a:ext cx="411600" cy="376500"/>
            <a:chOff x="595566" y="9210090"/>
            <a:chExt cx="411600" cy="376500"/>
          </a:xfrm>
        </p:grpSpPr>
        <p:cxnSp>
          <p:nvCxnSpPr>
            <p:cNvPr id="388" name="Google Shape;388;g82e30f1a11_0_205"/>
            <p:cNvCxnSpPr/>
            <p:nvPr/>
          </p:nvCxnSpPr>
          <p:spPr>
            <a:xfrm flipH="1">
              <a:off x="595566" y="9579989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89" name="Google Shape;389;g82e30f1a11_0_205"/>
            <p:cNvCxnSpPr/>
            <p:nvPr/>
          </p:nvCxnSpPr>
          <p:spPr>
            <a:xfrm>
              <a:off x="595690" y="9210090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90" name="Google Shape;390;g82e30f1a11_0_205"/>
          <p:cNvGrpSpPr/>
          <p:nvPr/>
        </p:nvGrpSpPr>
        <p:grpSpPr>
          <a:xfrm>
            <a:off x="3446145" y="9203463"/>
            <a:ext cx="476250" cy="376500"/>
            <a:chOff x="3446145" y="9203463"/>
            <a:chExt cx="476250" cy="376500"/>
          </a:xfrm>
        </p:grpSpPr>
        <p:cxnSp>
          <p:nvCxnSpPr>
            <p:cNvPr id="391" name="Google Shape;391;g82e30f1a11_0_205"/>
            <p:cNvCxnSpPr/>
            <p:nvPr/>
          </p:nvCxnSpPr>
          <p:spPr>
            <a:xfrm>
              <a:off x="3446145" y="95733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92" name="Google Shape;392;g82e30f1a11_0_205"/>
            <p:cNvCxnSpPr/>
            <p:nvPr/>
          </p:nvCxnSpPr>
          <p:spPr>
            <a:xfrm>
              <a:off x="3922395" y="9203463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93" name="Google Shape;393;g82e30f1a11_0_205"/>
          <p:cNvGrpSpPr/>
          <p:nvPr/>
        </p:nvGrpSpPr>
        <p:grpSpPr>
          <a:xfrm flipH="1">
            <a:off x="6774689" y="4701206"/>
            <a:ext cx="476386" cy="753026"/>
            <a:chOff x="582314" y="3580409"/>
            <a:chExt cx="411600" cy="753026"/>
          </a:xfrm>
        </p:grpSpPr>
        <p:cxnSp>
          <p:nvCxnSpPr>
            <p:cNvPr id="394" name="Google Shape;394;g82e30f1a11_0_205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95" name="Google Shape;395;g82e30f1a11_0_205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96" name="Google Shape;396;g82e30f1a11_0_205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97" name="Google Shape;397;g82e30f1a11_0_205"/>
          <p:cNvGrpSpPr/>
          <p:nvPr/>
        </p:nvGrpSpPr>
        <p:grpSpPr>
          <a:xfrm>
            <a:off x="581732" y="568271"/>
            <a:ext cx="411600" cy="383127"/>
            <a:chOff x="581732" y="568271"/>
            <a:chExt cx="411600" cy="383127"/>
          </a:xfrm>
        </p:grpSpPr>
        <p:cxnSp>
          <p:nvCxnSpPr>
            <p:cNvPr id="398" name="Google Shape;398;g82e30f1a11_0_205"/>
            <p:cNvCxnSpPr/>
            <p:nvPr/>
          </p:nvCxnSpPr>
          <p:spPr>
            <a:xfrm flipH="1">
              <a:off x="581732" y="568271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99" name="Google Shape;399;g82e30f1a11_0_205"/>
            <p:cNvCxnSpPr/>
            <p:nvPr/>
          </p:nvCxnSpPr>
          <p:spPr>
            <a:xfrm>
              <a:off x="581856" y="574898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00" name="Google Shape;400;g82e30f1a11_0_205"/>
          <p:cNvGrpSpPr/>
          <p:nvPr/>
        </p:nvGrpSpPr>
        <p:grpSpPr>
          <a:xfrm>
            <a:off x="6774670" y="9196836"/>
            <a:ext cx="476250" cy="376500"/>
            <a:chOff x="6774670" y="9196836"/>
            <a:chExt cx="476250" cy="376500"/>
          </a:xfrm>
        </p:grpSpPr>
        <p:cxnSp>
          <p:nvCxnSpPr>
            <p:cNvPr id="401" name="Google Shape;401;g82e30f1a11_0_205"/>
            <p:cNvCxnSpPr/>
            <p:nvPr/>
          </p:nvCxnSpPr>
          <p:spPr>
            <a:xfrm>
              <a:off x="6774670" y="9566735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02" name="Google Shape;402;g82e30f1a11_0_205"/>
            <p:cNvCxnSpPr/>
            <p:nvPr/>
          </p:nvCxnSpPr>
          <p:spPr>
            <a:xfrm>
              <a:off x="7250920" y="9196836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03" name="Google Shape;403;g82e30f1a11_0_205"/>
          <p:cNvGrpSpPr/>
          <p:nvPr/>
        </p:nvGrpSpPr>
        <p:grpSpPr>
          <a:xfrm>
            <a:off x="6772773" y="574562"/>
            <a:ext cx="476250" cy="383127"/>
            <a:chOff x="6772773" y="574562"/>
            <a:chExt cx="476250" cy="383127"/>
          </a:xfrm>
        </p:grpSpPr>
        <p:cxnSp>
          <p:nvCxnSpPr>
            <p:cNvPr id="404" name="Google Shape;404;g82e30f1a11_0_205"/>
            <p:cNvCxnSpPr/>
            <p:nvPr/>
          </p:nvCxnSpPr>
          <p:spPr>
            <a:xfrm>
              <a:off x="6772773" y="5745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05" name="Google Shape;405;g82e30f1a11_0_205"/>
            <p:cNvCxnSpPr/>
            <p:nvPr/>
          </p:nvCxnSpPr>
          <p:spPr>
            <a:xfrm>
              <a:off x="7249023" y="58118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06" name="Google Shape;406;g82e30f1a11_0_205"/>
          <p:cNvGrpSpPr/>
          <p:nvPr/>
        </p:nvGrpSpPr>
        <p:grpSpPr>
          <a:xfrm flipH="1" rot="-5400000">
            <a:off x="3637749" y="458427"/>
            <a:ext cx="550803" cy="783448"/>
            <a:chOff x="582314" y="3580409"/>
            <a:chExt cx="411600" cy="753026"/>
          </a:xfrm>
        </p:grpSpPr>
        <p:cxnSp>
          <p:nvCxnSpPr>
            <p:cNvPr id="407" name="Google Shape;407;g82e30f1a11_0_205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08" name="Google Shape;408;g82e30f1a11_0_205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09" name="Google Shape;409;g82e30f1a11_0_205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10" name="Google Shape;410;g82e30f1a11_0_205"/>
          <p:cNvGrpSpPr/>
          <p:nvPr/>
        </p:nvGrpSpPr>
        <p:grpSpPr>
          <a:xfrm flipH="1" rot="10800000">
            <a:off x="3922246" y="4689993"/>
            <a:ext cx="550803" cy="783448"/>
            <a:chOff x="582314" y="3580409"/>
            <a:chExt cx="411600" cy="753026"/>
          </a:xfrm>
        </p:grpSpPr>
        <p:cxnSp>
          <p:nvCxnSpPr>
            <p:cNvPr id="411" name="Google Shape;411;g82e30f1a11_0_205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12" name="Google Shape;412;g82e30f1a11_0_205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13" name="Google Shape;413;g82e30f1a11_0_205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14" name="Google Shape;414;g82e30f1a11_0_205"/>
          <p:cNvGrpSpPr/>
          <p:nvPr/>
        </p:nvGrpSpPr>
        <p:grpSpPr>
          <a:xfrm>
            <a:off x="3920120" y="9179615"/>
            <a:ext cx="550625" cy="398695"/>
            <a:chOff x="3920120" y="9179615"/>
            <a:chExt cx="550625" cy="398695"/>
          </a:xfrm>
        </p:grpSpPr>
        <p:cxnSp>
          <p:nvCxnSpPr>
            <p:cNvPr id="415" name="Google Shape;415;g82e30f1a11_0_205"/>
            <p:cNvCxnSpPr/>
            <p:nvPr/>
          </p:nvCxnSpPr>
          <p:spPr>
            <a:xfrm rot="10800000">
              <a:off x="3920245" y="9571410"/>
              <a:ext cx="550500" cy="69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16" name="Google Shape;416;g82e30f1a11_0_205"/>
            <p:cNvCxnSpPr/>
            <p:nvPr/>
          </p:nvCxnSpPr>
          <p:spPr>
            <a:xfrm rot="10800000">
              <a:off x="3920120" y="9179615"/>
              <a:ext cx="0" cy="3918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417" name="Google Shape;417;g82e30f1a11_0_205"/>
          <p:cNvSpPr/>
          <p:nvPr/>
        </p:nvSpPr>
        <p:spPr>
          <a:xfrm>
            <a:off x="993925" y="4043475"/>
            <a:ext cx="2452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Umbrella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8" name="Google Shape;418;g82e30f1a11_0_205"/>
          <p:cNvSpPr/>
          <p:nvPr/>
        </p:nvSpPr>
        <p:spPr>
          <a:xfrm>
            <a:off x="4756547" y="4043475"/>
            <a:ext cx="2452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Umbrella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" name="Google Shape;419;g82e30f1a11_0_205"/>
          <p:cNvSpPr/>
          <p:nvPr/>
        </p:nvSpPr>
        <p:spPr>
          <a:xfrm>
            <a:off x="1040419" y="8560729"/>
            <a:ext cx="235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Cái ô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0" name="Google Shape;420;g82e30f1a11_0_205"/>
          <p:cNvSpPr/>
          <p:nvPr/>
        </p:nvSpPr>
        <p:spPr>
          <a:xfrm>
            <a:off x="4626924" y="8532307"/>
            <a:ext cx="235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Cái ô</a:t>
            </a:r>
            <a:endParaRPr sz="3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21" name="Google Shape;421;g82e30f1a11_0_2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6613" y="746050"/>
            <a:ext cx="3048275" cy="304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g82e30f1a11_0_2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6600" y="861625"/>
            <a:ext cx="3048275" cy="304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g82e30f1a11_0_2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8200" y="5193450"/>
            <a:ext cx="3048275" cy="304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g82e30f1a11_0_2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6588" y="5311350"/>
            <a:ext cx="3048275" cy="304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9" name="Google Shape;429;g82e30f1a11_0_269"/>
          <p:cNvGrpSpPr/>
          <p:nvPr/>
        </p:nvGrpSpPr>
        <p:grpSpPr>
          <a:xfrm>
            <a:off x="582314" y="3580409"/>
            <a:ext cx="411600" cy="753026"/>
            <a:chOff x="582314" y="3580409"/>
            <a:chExt cx="411600" cy="753026"/>
          </a:xfrm>
        </p:grpSpPr>
        <p:cxnSp>
          <p:nvCxnSpPr>
            <p:cNvPr id="430" name="Google Shape;430;g82e30f1a11_0_269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31" name="Google Shape;431;g82e30f1a11_0_269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32" name="Google Shape;432;g82e30f1a11_0_269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cxnSp>
        <p:nvCxnSpPr>
          <p:cNvPr id="433" name="Google Shape;433;g82e30f1a11_0_269"/>
          <p:cNvCxnSpPr/>
          <p:nvPr/>
        </p:nvCxnSpPr>
        <p:spPr>
          <a:xfrm flipH="1">
            <a:off x="582314" y="8457038"/>
            <a:ext cx="411600" cy="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34" name="Google Shape;434;g82e30f1a11_0_269"/>
          <p:cNvCxnSpPr/>
          <p:nvPr/>
        </p:nvCxnSpPr>
        <p:spPr>
          <a:xfrm>
            <a:off x="582438" y="8463665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35" name="Google Shape;435;g82e30f1a11_0_269"/>
          <p:cNvCxnSpPr/>
          <p:nvPr/>
        </p:nvCxnSpPr>
        <p:spPr>
          <a:xfrm>
            <a:off x="582438" y="8087139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436" name="Google Shape;436;g82e30f1a11_0_269"/>
          <p:cNvGrpSpPr/>
          <p:nvPr/>
        </p:nvGrpSpPr>
        <p:grpSpPr>
          <a:xfrm flipH="1">
            <a:off x="3446164" y="3573782"/>
            <a:ext cx="476386" cy="753026"/>
            <a:chOff x="582314" y="3580409"/>
            <a:chExt cx="411600" cy="753026"/>
          </a:xfrm>
        </p:grpSpPr>
        <p:cxnSp>
          <p:nvCxnSpPr>
            <p:cNvPr id="437" name="Google Shape;437;g82e30f1a11_0_269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38" name="Google Shape;438;g82e30f1a11_0_269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39" name="Google Shape;439;g82e30f1a11_0_269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40" name="Google Shape;440;g82e30f1a11_0_269"/>
          <p:cNvGrpSpPr/>
          <p:nvPr/>
        </p:nvGrpSpPr>
        <p:grpSpPr>
          <a:xfrm>
            <a:off x="582314" y="4714460"/>
            <a:ext cx="411600" cy="753026"/>
            <a:chOff x="582314" y="3580409"/>
            <a:chExt cx="411600" cy="753026"/>
          </a:xfrm>
        </p:grpSpPr>
        <p:cxnSp>
          <p:nvCxnSpPr>
            <p:cNvPr id="441" name="Google Shape;441;g82e30f1a11_0_269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42" name="Google Shape;442;g82e30f1a11_0_269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43" name="Google Shape;443;g82e30f1a11_0_269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44" name="Google Shape;444;g82e30f1a11_0_269"/>
          <p:cNvGrpSpPr/>
          <p:nvPr/>
        </p:nvGrpSpPr>
        <p:grpSpPr>
          <a:xfrm flipH="1">
            <a:off x="3446164" y="4707833"/>
            <a:ext cx="476386" cy="753026"/>
            <a:chOff x="582314" y="3580409"/>
            <a:chExt cx="411600" cy="753026"/>
          </a:xfrm>
        </p:grpSpPr>
        <p:cxnSp>
          <p:nvCxnSpPr>
            <p:cNvPr id="445" name="Google Shape;445;g82e30f1a11_0_269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46" name="Google Shape;446;g82e30f1a11_0_269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47" name="Google Shape;447;g82e30f1a11_0_269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48" name="Google Shape;448;g82e30f1a11_0_269"/>
          <p:cNvGrpSpPr/>
          <p:nvPr/>
        </p:nvGrpSpPr>
        <p:grpSpPr>
          <a:xfrm>
            <a:off x="582314" y="8087139"/>
            <a:ext cx="411600" cy="753026"/>
            <a:chOff x="582314" y="3580409"/>
            <a:chExt cx="411600" cy="753026"/>
          </a:xfrm>
        </p:grpSpPr>
        <p:cxnSp>
          <p:nvCxnSpPr>
            <p:cNvPr id="449" name="Google Shape;449;g82e30f1a11_0_269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50" name="Google Shape;450;g82e30f1a11_0_269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51" name="Google Shape;451;g82e30f1a11_0_269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52" name="Google Shape;452;g82e30f1a11_0_269"/>
          <p:cNvGrpSpPr/>
          <p:nvPr/>
        </p:nvGrpSpPr>
        <p:grpSpPr>
          <a:xfrm flipH="1">
            <a:off x="3446164" y="8080512"/>
            <a:ext cx="476386" cy="753026"/>
            <a:chOff x="582314" y="3580409"/>
            <a:chExt cx="411600" cy="753026"/>
          </a:xfrm>
        </p:grpSpPr>
        <p:cxnSp>
          <p:nvCxnSpPr>
            <p:cNvPr id="453" name="Google Shape;453;g82e30f1a11_0_269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54" name="Google Shape;454;g82e30f1a11_0_269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55" name="Google Shape;455;g82e30f1a11_0_269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56" name="Google Shape;456;g82e30f1a11_0_269"/>
          <p:cNvGrpSpPr/>
          <p:nvPr/>
        </p:nvGrpSpPr>
        <p:grpSpPr>
          <a:xfrm>
            <a:off x="595566" y="9210090"/>
            <a:ext cx="411600" cy="376500"/>
            <a:chOff x="595566" y="9210090"/>
            <a:chExt cx="411600" cy="376500"/>
          </a:xfrm>
        </p:grpSpPr>
        <p:cxnSp>
          <p:nvCxnSpPr>
            <p:cNvPr id="457" name="Google Shape;457;g82e30f1a11_0_269"/>
            <p:cNvCxnSpPr/>
            <p:nvPr/>
          </p:nvCxnSpPr>
          <p:spPr>
            <a:xfrm flipH="1">
              <a:off x="595566" y="9579989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58" name="Google Shape;458;g82e30f1a11_0_269"/>
            <p:cNvCxnSpPr/>
            <p:nvPr/>
          </p:nvCxnSpPr>
          <p:spPr>
            <a:xfrm>
              <a:off x="595690" y="9210090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59" name="Google Shape;459;g82e30f1a11_0_269"/>
          <p:cNvGrpSpPr/>
          <p:nvPr/>
        </p:nvGrpSpPr>
        <p:grpSpPr>
          <a:xfrm>
            <a:off x="3446145" y="9203463"/>
            <a:ext cx="476250" cy="376500"/>
            <a:chOff x="3446145" y="9203463"/>
            <a:chExt cx="476250" cy="376500"/>
          </a:xfrm>
        </p:grpSpPr>
        <p:cxnSp>
          <p:nvCxnSpPr>
            <p:cNvPr id="460" name="Google Shape;460;g82e30f1a11_0_269"/>
            <p:cNvCxnSpPr/>
            <p:nvPr/>
          </p:nvCxnSpPr>
          <p:spPr>
            <a:xfrm>
              <a:off x="3446145" y="95733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61" name="Google Shape;461;g82e30f1a11_0_269"/>
            <p:cNvCxnSpPr/>
            <p:nvPr/>
          </p:nvCxnSpPr>
          <p:spPr>
            <a:xfrm>
              <a:off x="3922395" y="9203463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62" name="Google Shape;462;g82e30f1a11_0_269"/>
          <p:cNvGrpSpPr/>
          <p:nvPr/>
        </p:nvGrpSpPr>
        <p:grpSpPr>
          <a:xfrm flipH="1">
            <a:off x="6774689" y="4701206"/>
            <a:ext cx="476386" cy="753026"/>
            <a:chOff x="582314" y="3580409"/>
            <a:chExt cx="411600" cy="753026"/>
          </a:xfrm>
        </p:grpSpPr>
        <p:cxnSp>
          <p:nvCxnSpPr>
            <p:cNvPr id="463" name="Google Shape;463;g82e30f1a11_0_269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64" name="Google Shape;464;g82e30f1a11_0_269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65" name="Google Shape;465;g82e30f1a11_0_269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66" name="Google Shape;466;g82e30f1a11_0_269"/>
          <p:cNvGrpSpPr/>
          <p:nvPr/>
        </p:nvGrpSpPr>
        <p:grpSpPr>
          <a:xfrm>
            <a:off x="581732" y="568271"/>
            <a:ext cx="411600" cy="383127"/>
            <a:chOff x="581732" y="568271"/>
            <a:chExt cx="411600" cy="383127"/>
          </a:xfrm>
        </p:grpSpPr>
        <p:cxnSp>
          <p:nvCxnSpPr>
            <p:cNvPr id="467" name="Google Shape;467;g82e30f1a11_0_269"/>
            <p:cNvCxnSpPr/>
            <p:nvPr/>
          </p:nvCxnSpPr>
          <p:spPr>
            <a:xfrm flipH="1">
              <a:off x="581732" y="568271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68" name="Google Shape;468;g82e30f1a11_0_269"/>
            <p:cNvCxnSpPr/>
            <p:nvPr/>
          </p:nvCxnSpPr>
          <p:spPr>
            <a:xfrm>
              <a:off x="581856" y="574898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69" name="Google Shape;469;g82e30f1a11_0_269"/>
          <p:cNvGrpSpPr/>
          <p:nvPr/>
        </p:nvGrpSpPr>
        <p:grpSpPr>
          <a:xfrm>
            <a:off x="6774670" y="9196836"/>
            <a:ext cx="476250" cy="376500"/>
            <a:chOff x="6774670" y="9196836"/>
            <a:chExt cx="476250" cy="376500"/>
          </a:xfrm>
        </p:grpSpPr>
        <p:cxnSp>
          <p:nvCxnSpPr>
            <p:cNvPr id="470" name="Google Shape;470;g82e30f1a11_0_269"/>
            <p:cNvCxnSpPr/>
            <p:nvPr/>
          </p:nvCxnSpPr>
          <p:spPr>
            <a:xfrm>
              <a:off x="6774670" y="9566735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71" name="Google Shape;471;g82e30f1a11_0_269"/>
            <p:cNvCxnSpPr/>
            <p:nvPr/>
          </p:nvCxnSpPr>
          <p:spPr>
            <a:xfrm>
              <a:off x="7250920" y="9196836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72" name="Google Shape;472;g82e30f1a11_0_269"/>
          <p:cNvGrpSpPr/>
          <p:nvPr/>
        </p:nvGrpSpPr>
        <p:grpSpPr>
          <a:xfrm>
            <a:off x="6772773" y="574562"/>
            <a:ext cx="476250" cy="383127"/>
            <a:chOff x="6772773" y="574562"/>
            <a:chExt cx="476250" cy="383127"/>
          </a:xfrm>
        </p:grpSpPr>
        <p:cxnSp>
          <p:nvCxnSpPr>
            <p:cNvPr id="473" name="Google Shape;473;g82e30f1a11_0_269"/>
            <p:cNvCxnSpPr/>
            <p:nvPr/>
          </p:nvCxnSpPr>
          <p:spPr>
            <a:xfrm>
              <a:off x="6772773" y="5745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74" name="Google Shape;474;g82e30f1a11_0_269"/>
            <p:cNvCxnSpPr/>
            <p:nvPr/>
          </p:nvCxnSpPr>
          <p:spPr>
            <a:xfrm>
              <a:off x="7249023" y="58118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75" name="Google Shape;475;g82e30f1a11_0_269"/>
          <p:cNvGrpSpPr/>
          <p:nvPr/>
        </p:nvGrpSpPr>
        <p:grpSpPr>
          <a:xfrm flipH="1" rot="-5400000">
            <a:off x="3637749" y="458427"/>
            <a:ext cx="550803" cy="783448"/>
            <a:chOff x="582314" y="3580409"/>
            <a:chExt cx="411600" cy="753026"/>
          </a:xfrm>
        </p:grpSpPr>
        <p:cxnSp>
          <p:nvCxnSpPr>
            <p:cNvPr id="476" name="Google Shape;476;g82e30f1a11_0_269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77" name="Google Shape;477;g82e30f1a11_0_269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78" name="Google Shape;478;g82e30f1a11_0_269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79" name="Google Shape;479;g82e30f1a11_0_269"/>
          <p:cNvGrpSpPr/>
          <p:nvPr/>
        </p:nvGrpSpPr>
        <p:grpSpPr>
          <a:xfrm flipH="1" rot="10800000">
            <a:off x="3922246" y="4689993"/>
            <a:ext cx="550803" cy="783448"/>
            <a:chOff x="582314" y="3580409"/>
            <a:chExt cx="411600" cy="753026"/>
          </a:xfrm>
        </p:grpSpPr>
        <p:cxnSp>
          <p:nvCxnSpPr>
            <p:cNvPr id="480" name="Google Shape;480;g82e30f1a11_0_269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81" name="Google Shape;481;g82e30f1a11_0_269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82" name="Google Shape;482;g82e30f1a11_0_269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83" name="Google Shape;483;g82e30f1a11_0_269"/>
          <p:cNvGrpSpPr/>
          <p:nvPr/>
        </p:nvGrpSpPr>
        <p:grpSpPr>
          <a:xfrm>
            <a:off x="3920120" y="9179615"/>
            <a:ext cx="550625" cy="398695"/>
            <a:chOff x="3920120" y="9179615"/>
            <a:chExt cx="550625" cy="398695"/>
          </a:xfrm>
        </p:grpSpPr>
        <p:cxnSp>
          <p:nvCxnSpPr>
            <p:cNvPr id="484" name="Google Shape;484;g82e30f1a11_0_269"/>
            <p:cNvCxnSpPr/>
            <p:nvPr/>
          </p:nvCxnSpPr>
          <p:spPr>
            <a:xfrm rot="10800000">
              <a:off x="3920245" y="9571410"/>
              <a:ext cx="550500" cy="69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85" name="Google Shape;485;g82e30f1a11_0_269"/>
            <p:cNvCxnSpPr/>
            <p:nvPr/>
          </p:nvCxnSpPr>
          <p:spPr>
            <a:xfrm rot="10800000">
              <a:off x="3920120" y="9179615"/>
              <a:ext cx="0" cy="3918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486" name="Google Shape;486;g82e30f1a11_0_269"/>
          <p:cNvSpPr/>
          <p:nvPr/>
        </p:nvSpPr>
        <p:spPr>
          <a:xfrm>
            <a:off x="1411378" y="4043479"/>
            <a:ext cx="16884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Skirt</a:t>
            </a:r>
            <a:endParaRPr b="0" i="0" sz="4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7" name="Google Shape;487;g82e30f1a11_0_269"/>
          <p:cNvSpPr/>
          <p:nvPr/>
        </p:nvSpPr>
        <p:spPr>
          <a:xfrm>
            <a:off x="4756557" y="4043479"/>
            <a:ext cx="16884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Skirt</a:t>
            </a:r>
            <a:endParaRPr b="0" i="0" sz="4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8" name="Google Shape;488;g82e30f1a11_0_269"/>
          <p:cNvSpPr/>
          <p:nvPr/>
        </p:nvSpPr>
        <p:spPr>
          <a:xfrm>
            <a:off x="1051144" y="8560729"/>
            <a:ext cx="235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Váy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9" name="Google Shape;489;g82e30f1a11_0_269"/>
          <p:cNvSpPr/>
          <p:nvPr/>
        </p:nvSpPr>
        <p:spPr>
          <a:xfrm>
            <a:off x="4626924" y="8532307"/>
            <a:ext cx="235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Váy</a:t>
            </a:r>
            <a:endParaRPr sz="3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90" name="Google Shape;490;g82e30f1a11_0_2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000" y="655350"/>
            <a:ext cx="2916925" cy="3242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g82e30f1a11_0_2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9200" y="800725"/>
            <a:ext cx="2916925" cy="3242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g82e30f1a11_0_2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288" y="5150388"/>
            <a:ext cx="2916925" cy="3242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g82e30f1a11_0_2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2275" y="5220925"/>
            <a:ext cx="2916925" cy="3242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8" name="Google Shape;498;g8303c8a940_4_0"/>
          <p:cNvGrpSpPr/>
          <p:nvPr/>
        </p:nvGrpSpPr>
        <p:grpSpPr>
          <a:xfrm>
            <a:off x="582314" y="3580409"/>
            <a:ext cx="411600" cy="753026"/>
            <a:chOff x="582314" y="3580409"/>
            <a:chExt cx="411600" cy="753026"/>
          </a:xfrm>
        </p:grpSpPr>
        <p:cxnSp>
          <p:nvCxnSpPr>
            <p:cNvPr id="499" name="Google Shape;499;g8303c8a940_4_0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00" name="Google Shape;500;g8303c8a940_4_0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01" name="Google Shape;501;g8303c8a940_4_0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cxnSp>
        <p:nvCxnSpPr>
          <p:cNvPr id="502" name="Google Shape;502;g8303c8a940_4_0"/>
          <p:cNvCxnSpPr/>
          <p:nvPr/>
        </p:nvCxnSpPr>
        <p:spPr>
          <a:xfrm flipH="1">
            <a:off x="582314" y="8457038"/>
            <a:ext cx="411600" cy="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503" name="Google Shape;503;g8303c8a940_4_0"/>
          <p:cNvCxnSpPr/>
          <p:nvPr/>
        </p:nvCxnSpPr>
        <p:spPr>
          <a:xfrm>
            <a:off x="582438" y="8463665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504" name="Google Shape;504;g8303c8a940_4_0"/>
          <p:cNvCxnSpPr/>
          <p:nvPr/>
        </p:nvCxnSpPr>
        <p:spPr>
          <a:xfrm>
            <a:off x="582438" y="8087139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505" name="Google Shape;505;g8303c8a940_4_0"/>
          <p:cNvGrpSpPr/>
          <p:nvPr/>
        </p:nvGrpSpPr>
        <p:grpSpPr>
          <a:xfrm flipH="1">
            <a:off x="3446164" y="3573782"/>
            <a:ext cx="476386" cy="753026"/>
            <a:chOff x="582314" y="3580409"/>
            <a:chExt cx="411600" cy="753026"/>
          </a:xfrm>
        </p:grpSpPr>
        <p:cxnSp>
          <p:nvCxnSpPr>
            <p:cNvPr id="506" name="Google Shape;506;g8303c8a940_4_0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07" name="Google Shape;507;g8303c8a940_4_0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08" name="Google Shape;508;g8303c8a940_4_0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09" name="Google Shape;509;g8303c8a940_4_0"/>
          <p:cNvGrpSpPr/>
          <p:nvPr/>
        </p:nvGrpSpPr>
        <p:grpSpPr>
          <a:xfrm>
            <a:off x="582314" y="4714460"/>
            <a:ext cx="411600" cy="753026"/>
            <a:chOff x="582314" y="3580409"/>
            <a:chExt cx="411600" cy="753026"/>
          </a:xfrm>
        </p:grpSpPr>
        <p:cxnSp>
          <p:nvCxnSpPr>
            <p:cNvPr id="510" name="Google Shape;510;g8303c8a940_4_0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11" name="Google Shape;511;g8303c8a940_4_0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12" name="Google Shape;512;g8303c8a940_4_0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13" name="Google Shape;513;g8303c8a940_4_0"/>
          <p:cNvGrpSpPr/>
          <p:nvPr/>
        </p:nvGrpSpPr>
        <p:grpSpPr>
          <a:xfrm flipH="1">
            <a:off x="3446164" y="4707833"/>
            <a:ext cx="476386" cy="753026"/>
            <a:chOff x="582314" y="3580409"/>
            <a:chExt cx="411600" cy="753026"/>
          </a:xfrm>
        </p:grpSpPr>
        <p:cxnSp>
          <p:nvCxnSpPr>
            <p:cNvPr id="514" name="Google Shape;514;g8303c8a940_4_0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15" name="Google Shape;515;g8303c8a940_4_0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16" name="Google Shape;516;g8303c8a940_4_0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17" name="Google Shape;517;g8303c8a940_4_0"/>
          <p:cNvGrpSpPr/>
          <p:nvPr/>
        </p:nvGrpSpPr>
        <p:grpSpPr>
          <a:xfrm>
            <a:off x="582314" y="8087139"/>
            <a:ext cx="411600" cy="753026"/>
            <a:chOff x="582314" y="3580409"/>
            <a:chExt cx="411600" cy="753026"/>
          </a:xfrm>
        </p:grpSpPr>
        <p:cxnSp>
          <p:nvCxnSpPr>
            <p:cNvPr id="518" name="Google Shape;518;g8303c8a940_4_0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19" name="Google Shape;519;g8303c8a940_4_0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20" name="Google Shape;520;g8303c8a940_4_0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21" name="Google Shape;521;g8303c8a940_4_0"/>
          <p:cNvGrpSpPr/>
          <p:nvPr/>
        </p:nvGrpSpPr>
        <p:grpSpPr>
          <a:xfrm flipH="1">
            <a:off x="3446164" y="8080512"/>
            <a:ext cx="476386" cy="753026"/>
            <a:chOff x="582314" y="3580409"/>
            <a:chExt cx="411600" cy="753026"/>
          </a:xfrm>
        </p:grpSpPr>
        <p:cxnSp>
          <p:nvCxnSpPr>
            <p:cNvPr id="522" name="Google Shape;522;g8303c8a940_4_0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23" name="Google Shape;523;g8303c8a940_4_0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24" name="Google Shape;524;g8303c8a940_4_0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25" name="Google Shape;525;g8303c8a940_4_0"/>
          <p:cNvGrpSpPr/>
          <p:nvPr/>
        </p:nvGrpSpPr>
        <p:grpSpPr>
          <a:xfrm>
            <a:off x="595566" y="9210090"/>
            <a:ext cx="411600" cy="376500"/>
            <a:chOff x="595566" y="9210090"/>
            <a:chExt cx="411600" cy="376500"/>
          </a:xfrm>
        </p:grpSpPr>
        <p:cxnSp>
          <p:nvCxnSpPr>
            <p:cNvPr id="526" name="Google Shape;526;g8303c8a940_4_0"/>
            <p:cNvCxnSpPr/>
            <p:nvPr/>
          </p:nvCxnSpPr>
          <p:spPr>
            <a:xfrm flipH="1">
              <a:off x="595566" y="9579989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27" name="Google Shape;527;g8303c8a940_4_0"/>
            <p:cNvCxnSpPr/>
            <p:nvPr/>
          </p:nvCxnSpPr>
          <p:spPr>
            <a:xfrm>
              <a:off x="595690" y="9210090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28" name="Google Shape;528;g8303c8a940_4_0"/>
          <p:cNvGrpSpPr/>
          <p:nvPr/>
        </p:nvGrpSpPr>
        <p:grpSpPr>
          <a:xfrm>
            <a:off x="3446145" y="9203463"/>
            <a:ext cx="476250" cy="376500"/>
            <a:chOff x="3446145" y="9203463"/>
            <a:chExt cx="476250" cy="376500"/>
          </a:xfrm>
        </p:grpSpPr>
        <p:cxnSp>
          <p:nvCxnSpPr>
            <p:cNvPr id="529" name="Google Shape;529;g8303c8a940_4_0"/>
            <p:cNvCxnSpPr/>
            <p:nvPr/>
          </p:nvCxnSpPr>
          <p:spPr>
            <a:xfrm>
              <a:off x="3446145" y="95733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30" name="Google Shape;530;g8303c8a940_4_0"/>
            <p:cNvCxnSpPr/>
            <p:nvPr/>
          </p:nvCxnSpPr>
          <p:spPr>
            <a:xfrm>
              <a:off x="3922395" y="9203463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31" name="Google Shape;531;g8303c8a940_4_0"/>
          <p:cNvGrpSpPr/>
          <p:nvPr/>
        </p:nvGrpSpPr>
        <p:grpSpPr>
          <a:xfrm flipH="1">
            <a:off x="6774689" y="4701206"/>
            <a:ext cx="476386" cy="753026"/>
            <a:chOff x="582314" y="3580409"/>
            <a:chExt cx="411600" cy="753026"/>
          </a:xfrm>
        </p:grpSpPr>
        <p:cxnSp>
          <p:nvCxnSpPr>
            <p:cNvPr id="532" name="Google Shape;532;g8303c8a940_4_0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33" name="Google Shape;533;g8303c8a940_4_0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34" name="Google Shape;534;g8303c8a940_4_0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35" name="Google Shape;535;g8303c8a940_4_0"/>
          <p:cNvGrpSpPr/>
          <p:nvPr/>
        </p:nvGrpSpPr>
        <p:grpSpPr>
          <a:xfrm>
            <a:off x="581732" y="568271"/>
            <a:ext cx="411600" cy="383127"/>
            <a:chOff x="581732" y="568271"/>
            <a:chExt cx="411600" cy="383127"/>
          </a:xfrm>
        </p:grpSpPr>
        <p:cxnSp>
          <p:nvCxnSpPr>
            <p:cNvPr id="536" name="Google Shape;536;g8303c8a940_4_0"/>
            <p:cNvCxnSpPr/>
            <p:nvPr/>
          </p:nvCxnSpPr>
          <p:spPr>
            <a:xfrm flipH="1">
              <a:off x="581732" y="568271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37" name="Google Shape;537;g8303c8a940_4_0"/>
            <p:cNvCxnSpPr/>
            <p:nvPr/>
          </p:nvCxnSpPr>
          <p:spPr>
            <a:xfrm>
              <a:off x="581856" y="574898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38" name="Google Shape;538;g8303c8a940_4_0"/>
          <p:cNvGrpSpPr/>
          <p:nvPr/>
        </p:nvGrpSpPr>
        <p:grpSpPr>
          <a:xfrm>
            <a:off x="6774670" y="9196836"/>
            <a:ext cx="476250" cy="376500"/>
            <a:chOff x="6774670" y="9196836"/>
            <a:chExt cx="476250" cy="376500"/>
          </a:xfrm>
        </p:grpSpPr>
        <p:cxnSp>
          <p:nvCxnSpPr>
            <p:cNvPr id="539" name="Google Shape;539;g8303c8a940_4_0"/>
            <p:cNvCxnSpPr/>
            <p:nvPr/>
          </p:nvCxnSpPr>
          <p:spPr>
            <a:xfrm>
              <a:off x="6774670" y="9566735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40" name="Google Shape;540;g8303c8a940_4_0"/>
            <p:cNvCxnSpPr/>
            <p:nvPr/>
          </p:nvCxnSpPr>
          <p:spPr>
            <a:xfrm>
              <a:off x="7250920" y="9196836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41" name="Google Shape;541;g8303c8a940_4_0"/>
          <p:cNvGrpSpPr/>
          <p:nvPr/>
        </p:nvGrpSpPr>
        <p:grpSpPr>
          <a:xfrm>
            <a:off x="6772773" y="574562"/>
            <a:ext cx="476250" cy="383127"/>
            <a:chOff x="6772773" y="574562"/>
            <a:chExt cx="476250" cy="383127"/>
          </a:xfrm>
        </p:grpSpPr>
        <p:cxnSp>
          <p:nvCxnSpPr>
            <p:cNvPr id="542" name="Google Shape;542;g8303c8a940_4_0"/>
            <p:cNvCxnSpPr/>
            <p:nvPr/>
          </p:nvCxnSpPr>
          <p:spPr>
            <a:xfrm>
              <a:off x="6772773" y="5745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43" name="Google Shape;543;g8303c8a940_4_0"/>
            <p:cNvCxnSpPr/>
            <p:nvPr/>
          </p:nvCxnSpPr>
          <p:spPr>
            <a:xfrm>
              <a:off x="7249023" y="58118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44" name="Google Shape;544;g8303c8a940_4_0"/>
          <p:cNvGrpSpPr/>
          <p:nvPr/>
        </p:nvGrpSpPr>
        <p:grpSpPr>
          <a:xfrm flipH="1" rot="-5400000">
            <a:off x="3637749" y="458427"/>
            <a:ext cx="550803" cy="783448"/>
            <a:chOff x="582314" y="3580409"/>
            <a:chExt cx="411600" cy="753026"/>
          </a:xfrm>
        </p:grpSpPr>
        <p:cxnSp>
          <p:nvCxnSpPr>
            <p:cNvPr id="545" name="Google Shape;545;g8303c8a940_4_0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46" name="Google Shape;546;g8303c8a940_4_0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47" name="Google Shape;547;g8303c8a940_4_0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48" name="Google Shape;548;g8303c8a940_4_0"/>
          <p:cNvGrpSpPr/>
          <p:nvPr/>
        </p:nvGrpSpPr>
        <p:grpSpPr>
          <a:xfrm flipH="1" rot="10800000">
            <a:off x="3922246" y="4689993"/>
            <a:ext cx="550803" cy="783448"/>
            <a:chOff x="582314" y="3580409"/>
            <a:chExt cx="411600" cy="753026"/>
          </a:xfrm>
        </p:grpSpPr>
        <p:cxnSp>
          <p:nvCxnSpPr>
            <p:cNvPr id="549" name="Google Shape;549;g8303c8a940_4_0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50" name="Google Shape;550;g8303c8a940_4_0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51" name="Google Shape;551;g8303c8a940_4_0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52" name="Google Shape;552;g8303c8a940_4_0"/>
          <p:cNvGrpSpPr/>
          <p:nvPr/>
        </p:nvGrpSpPr>
        <p:grpSpPr>
          <a:xfrm>
            <a:off x="3920120" y="9179615"/>
            <a:ext cx="550625" cy="398695"/>
            <a:chOff x="3920120" y="9179615"/>
            <a:chExt cx="550625" cy="398695"/>
          </a:xfrm>
        </p:grpSpPr>
        <p:cxnSp>
          <p:nvCxnSpPr>
            <p:cNvPr id="553" name="Google Shape;553;g8303c8a940_4_0"/>
            <p:cNvCxnSpPr/>
            <p:nvPr/>
          </p:nvCxnSpPr>
          <p:spPr>
            <a:xfrm rot="10800000">
              <a:off x="3920245" y="9571410"/>
              <a:ext cx="550500" cy="69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54" name="Google Shape;554;g8303c8a940_4_0"/>
            <p:cNvCxnSpPr/>
            <p:nvPr/>
          </p:nvCxnSpPr>
          <p:spPr>
            <a:xfrm rot="10800000">
              <a:off x="3920120" y="9179615"/>
              <a:ext cx="0" cy="3918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555" name="Google Shape;555;g8303c8a940_4_0"/>
          <p:cNvSpPr/>
          <p:nvPr/>
        </p:nvSpPr>
        <p:spPr>
          <a:xfrm>
            <a:off x="740575" y="4043475"/>
            <a:ext cx="28983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Sunglasses</a:t>
            </a:r>
            <a:endParaRPr b="0" i="0" sz="4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6" name="Google Shape;556;g8303c8a940_4_0"/>
          <p:cNvSpPr/>
          <p:nvPr/>
        </p:nvSpPr>
        <p:spPr>
          <a:xfrm>
            <a:off x="4085751" y="4043475"/>
            <a:ext cx="30657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Sunglasses</a:t>
            </a:r>
            <a:endParaRPr b="0" i="0" sz="4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7" name="Google Shape;557;g8303c8a940_4_0"/>
          <p:cNvSpPr/>
          <p:nvPr/>
        </p:nvSpPr>
        <p:spPr>
          <a:xfrm>
            <a:off x="1051144" y="8560729"/>
            <a:ext cx="235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Kính râm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8" name="Google Shape;558;g8303c8a940_4_0"/>
          <p:cNvSpPr/>
          <p:nvPr/>
        </p:nvSpPr>
        <p:spPr>
          <a:xfrm>
            <a:off x="4626924" y="8532307"/>
            <a:ext cx="235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Kính râm</a:t>
            </a:r>
            <a:endParaRPr sz="3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59" name="Google Shape;559;g8303c8a940_4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597" y="690100"/>
            <a:ext cx="3251950" cy="325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g8303c8a940_4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9122" y="791525"/>
            <a:ext cx="3251950" cy="325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g8303c8a940_4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597" y="5145788"/>
            <a:ext cx="3251950" cy="325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g8303c8a940_4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9122" y="5473450"/>
            <a:ext cx="3251950" cy="325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Google Shape;567;g8303c8a940_4_64"/>
          <p:cNvGrpSpPr/>
          <p:nvPr/>
        </p:nvGrpSpPr>
        <p:grpSpPr>
          <a:xfrm>
            <a:off x="582314" y="3580409"/>
            <a:ext cx="411600" cy="753026"/>
            <a:chOff x="582314" y="3580409"/>
            <a:chExt cx="411600" cy="753026"/>
          </a:xfrm>
        </p:grpSpPr>
        <p:cxnSp>
          <p:nvCxnSpPr>
            <p:cNvPr id="568" name="Google Shape;568;g8303c8a940_4_64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69" name="Google Shape;569;g8303c8a940_4_64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70" name="Google Shape;570;g8303c8a940_4_64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cxnSp>
        <p:nvCxnSpPr>
          <p:cNvPr id="571" name="Google Shape;571;g8303c8a940_4_64"/>
          <p:cNvCxnSpPr/>
          <p:nvPr/>
        </p:nvCxnSpPr>
        <p:spPr>
          <a:xfrm flipH="1">
            <a:off x="582314" y="8457038"/>
            <a:ext cx="411600" cy="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572" name="Google Shape;572;g8303c8a940_4_64"/>
          <p:cNvCxnSpPr/>
          <p:nvPr/>
        </p:nvCxnSpPr>
        <p:spPr>
          <a:xfrm>
            <a:off x="582438" y="8463665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573" name="Google Shape;573;g8303c8a940_4_64"/>
          <p:cNvCxnSpPr/>
          <p:nvPr/>
        </p:nvCxnSpPr>
        <p:spPr>
          <a:xfrm>
            <a:off x="582438" y="8087139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574" name="Google Shape;574;g8303c8a940_4_64"/>
          <p:cNvGrpSpPr/>
          <p:nvPr/>
        </p:nvGrpSpPr>
        <p:grpSpPr>
          <a:xfrm flipH="1">
            <a:off x="3446164" y="3573782"/>
            <a:ext cx="476386" cy="753026"/>
            <a:chOff x="582314" y="3580409"/>
            <a:chExt cx="411600" cy="753026"/>
          </a:xfrm>
        </p:grpSpPr>
        <p:cxnSp>
          <p:nvCxnSpPr>
            <p:cNvPr id="575" name="Google Shape;575;g8303c8a940_4_64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76" name="Google Shape;576;g8303c8a940_4_64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77" name="Google Shape;577;g8303c8a940_4_64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78" name="Google Shape;578;g8303c8a940_4_64"/>
          <p:cNvGrpSpPr/>
          <p:nvPr/>
        </p:nvGrpSpPr>
        <p:grpSpPr>
          <a:xfrm>
            <a:off x="582314" y="4714460"/>
            <a:ext cx="411600" cy="753026"/>
            <a:chOff x="582314" y="3580409"/>
            <a:chExt cx="411600" cy="753026"/>
          </a:xfrm>
        </p:grpSpPr>
        <p:cxnSp>
          <p:nvCxnSpPr>
            <p:cNvPr id="579" name="Google Shape;579;g8303c8a940_4_64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80" name="Google Shape;580;g8303c8a940_4_64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81" name="Google Shape;581;g8303c8a940_4_64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82" name="Google Shape;582;g8303c8a940_4_64"/>
          <p:cNvGrpSpPr/>
          <p:nvPr/>
        </p:nvGrpSpPr>
        <p:grpSpPr>
          <a:xfrm flipH="1">
            <a:off x="3446164" y="4707833"/>
            <a:ext cx="476386" cy="753026"/>
            <a:chOff x="582314" y="3580409"/>
            <a:chExt cx="411600" cy="753026"/>
          </a:xfrm>
        </p:grpSpPr>
        <p:cxnSp>
          <p:nvCxnSpPr>
            <p:cNvPr id="583" name="Google Shape;583;g8303c8a940_4_64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84" name="Google Shape;584;g8303c8a940_4_64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85" name="Google Shape;585;g8303c8a940_4_64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86" name="Google Shape;586;g8303c8a940_4_64"/>
          <p:cNvGrpSpPr/>
          <p:nvPr/>
        </p:nvGrpSpPr>
        <p:grpSpPr>
          <a:xfrm>
            <a:off x="582314" y="8087139"/>
            <a:ext cx="411600" cy="753026"/>
            <a:chOff x="582314" y="3580409"/>
            <a:chExt cx="411600" cy="753026"/>
          </a:xfrm>
        </p:grpSpPr>
        <p:cxnSp>
          <p:nvCxnSpPr>
            <p:cNvPr id="587" name="Google Shape;587;g8303c8a940_4_64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88" name="Google Shape;588;g8303c8a940_4_64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89" name="Google Shape;589;g8303c8a940_4_64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90" name="Google Shape;590;g8303c8a940_4_64"/>
          <p:cNvGrpSpPr/>
          <p:nvPr/>
        </p:nvGrpSpPr>
        <p:grpSpPr>
          <a:xfrm flipH="1">
            <a:off x="3446164" y="8080512"/>
            <a:ext cx="476386" cy="753026"/>
            <a:chOff x="582314" y="3580409"/>
            <a:chExt cx="411600" cy="753026"/>
          </a:xfrm>
        </p:grpSpPr>
        <p:cxnSp>
          <p:nvCxnSpPr>
            <p:cNvPr id="591" name="Google Shape;591;g8303c8a940_4_64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92" name="Google Shape;592;g8303c8a940_4_64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93" name="Google Shape;593;g8303c8a940_4_64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94" name="Google Shape;594;g8303c8a940_4_64"/>
          <p:cNvGrpSpPr/>
          <p:nvPr/>
        </p:nvGrpSpPr>
        <p:grpSpPr>
          <a:xfrm>
            <a:off x="595566" y="9210090"/>
            <a:ext cx="411600" cy="376500"/>
            <a:chOff x="595566" y="9210090"/>
            <a:chExt cx="411600" cy="376500"/>
          </a:xfrm>
        </p:grpSpPr>
        <p:cxnSp>
          <p:nvCxnSpPr>
            <p:cNvPr id="595" name="Google Shape;595;g8303c8a940_4_64"/>
            <p:cNvCxnSpPr/>
            <p:nvPr/>
          </p:nvCxnSpPr>
          <p:spPr>
            <a:xfrm flipH="1">
              <a:off x="595566" y="9579989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96" name="Google Shape;596;g8303c8a940_4_64"/>
            <p:cNvCxnSpPr/>
            <p:nvPr/>
          </p:nvCxnSpPr>
          <p:spPr>
            <a:xfrm>
              <a:off x="595690" y="9210090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97" name="Google Shape;597;g8303c8a940_4_64"/>
          <p:cNvGrpSpPr/>
          <p:nvPr/>
        </p:nvGrpSpPr>
        <p:grpSpPr>
          <a:xfrm>
            <a:off x="3446145" y="9203463"/>
            <a:ext cx="476250" cy="376500"/>
            <a:chOff x="3446145" y="9203463"/>
            <a:chExt cx="476250" cy="376500"/>
          </a:xfrm>
        </p:grpSpPr>
        <p:cxnSp>
          <p:nvCxnSpPr>
            <p:cNvPr id="598" name="Google Shape;598;g8303c8a940_4_64"/>
            <p:cNvCxnSpPr/>
            <p:nvPr/>
          </p:nvCxnSpPr>
          <p:spPr>
            <a:xfrm>
              <a:off x="3446145" y="95733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99" name="Google Shape;599;g8303c8a940_4_64"/>
            <p:cNvCxnSpPr/>
            <p:nvPr/>
          </p:nvCxnSpPr>
          <p:spPr>
            <a:xfrm>
              <a:off x="3922395" y="9203463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00" name="Google Shape;600;g8303c8a940_4_64"/>
          <p:cNvGrpSpPr/>
          <p:nvPr/>
        </p:nvGrpSpPr>
        <p:grpSpPr>
          <a:xfrm flipH="1">
            <a:off x="6774689" y="4701206"/>
            <a:ext cx="476386" cy="753026"/>
            <a:chOff x="582314" y="3580409"/>
            <a:chExt cx="411600" cy="753026"/>
          </a:xfrm>
        </p:grpSpPr>
        <p:cxnSp>
          <p:nvCxnSpPr>
            <p:cNvPr id="601" name="Google Shape;601;g8303c8a940_4_64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02" name="Google Shape;602;g8303c8a940_4_64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03" name="Google Shape;603;g8303c8a940_4_64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04" name="Google Shape;604;g8303c8a940_4_64"/>
          <p:cNvGrpSpPr/>
          <p:nvPr/>
        </p:nvGrpSpPr>
        <p:grpSpPr>
          <a:xfrm>
            <a:off x="581732" y="568271"/>
            <a:ext cx="411600" cy="383127"/>
            <a:chOff x="581732" y="568271"/>
            <a:chExt cx="411600" cy="383127"/>
          </a:xfrm>
        </p:grpSpPr>
        <p:cxnSp>
          <p:nvCxnSpPr>
            <p:cNvPr id="605" name="Google Shape;605;g8303c8a940_4_64"/>
            <p:cNvCxnSpPr/>
            <p:nvPr/>
          </p:nvCxnSpPr>
          <p:spPr>
            <a:xfrm flipH="1">
              <a:off x="581732" y="568271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06" name="Google Shape;606;g8303c8a940_4_64"/>
            <p:cNvCxnSpPr/>
            <p:nvPr/>
          </p:nvCxnSpPr>
          <p:spPr>
            <a:xfrm>
              <a:off x="581856" y="574898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07" name="Google Shape;607;g8303c8a940_4_64"/>
          <p:cNvGrpSpPr/>
          <p:nvPr/>
        </p:nvGrpSpPr>
        <p:grpSpPr>
          <a:xfrm>
            <a:off x="6774670" y="9196836"/>
            <a:ext cx="476250" cy="376500"/>
            <a:chOff x="6774670" y="9196836"/>
            <a:chExt cx="476250" cy="376500"/>
          </a:xfrm>
        </p:grpSpPr>
        <p:cxnSp>
          <p:nvCxnSpPr>
            <p:cNvPr id="608" name="Google Shape;608;g8303c8a940_4_64"/>
            <p:cNvCxnSpPr/>
            <p:nvPr/>
          </p:nvCxnSpPr>
          <p:spPr>
            <a:xfrm>
              <a:off x="6774670" y="9566735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09" name="Google Shape;609;g8303c8a940_4_64"/>
            <p:cNvCxnSpPr/>
            <p:nvPr/>
          </p:nvCxnSpPr>
          <p:spPr>
            <a:xfrm>
              <a:off x="7250920" y="9196836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10" name="Google Shape;610;g8303c8a940_4_64"/>
          <p:cNvGrpSpPr/>
          <p:nvPr/>
        </p:nvGrpSpPr>
        <p:grpSpPr>
          <a:xfrm>
            <a:off x="6772773" y="574562"/>
            <a:ext cx="476250" cy="383127"/>
            <a:chOff x="6772773" y="574562"/>
            <a:chExt cx="476250" cy="383127"/>
          </a:xfrm>
        </p:grpSpPr>
        <p:cxnSp>
          <p:nvCxnSpPr>
            <p:cNvPr id="611" name="Google Shape;611;g8303c8a940_4_64"/>
            <p:cNvCxnSpPr/>
            <p:nvPr/>
          </p:nvCxnSpPr>
          <p:spPr>
            <a:xfrm>
              <a:off x="6772773" y="5745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12" name="Google Shape;612;g8303c8a940_4_64"/>
            <p:cNvCxnSpPr/>
            <p:nvPr/>
          </p:nvCxnSpPr>
          <p:spPr>
            <a:xfrm>
              <a:off x="7249023" y="58118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13" name="Google Shape;613;g8303c8a940_4_64"/>
          <p:cNvGrpSpPr/>
          <p:nvPr/>
        </p:nvGrpSpPr>
        <p:grpSpPr>
          <a:xfrm flipH="1" rot="-5400000">
            <a:off x="3637749" y="458427"/>
            <a:ext cx="550803" cy="783448"/>
            <a:chOff x="582314" y="3580409"/>
            <a:chExt cx="411600" cy="753026"/>
          </a:xfrm>
        </p:grpSpPr>
        <p:cxnSp>
          <p:nvCxnSpPr>
            <p:cNvPr id="614" name="Google Shape;614;g8303c8a940_4_64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15" name="Google Shape;615;g8303c8a940_4_64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16" name="Google Shape;616;g8303c8a940_4_64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17" name="Google Shape;617;g8303c8a940_4_64"/>
          <p:cNvGrpSpPr/>
          <p:nvPr/>
        </p:nvGrpSpPr>
        <p:grpSpPr>
          <a:xfrm flipH="1" rot="10800000">
            <a:off x="3922246" y="4689993"/>
            <a:ext cx="550803" cy="783448"/>
            <a:chOff x="582314" y="3580409"/>
            <a:chExt cx="411600" cy="753026"/>
          </a:xfrm>
        </p:grpSpPr>
        <p:cxnSp>
          <p:nvCxnSpPr>
            <p:cNvPr id="618" name="Google Shape;618;g8303c8a940_4_64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19" name="Google Shape;619;g8303c8a940_4_64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20" name="Google Shape;620;g8303c8a940_4_64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21" name="Google Shape;621;g8303c8a940_4_64"/>
          <p:cNvGrpSpPr/>
          <p:nvPr/>
        </p:nvGrpSpPr>
        <p:grpSpPr>
          <a:xfrm>
            <a:off x="3920120" y="9179615"/>
            <a:ext cx="550625" cy="398695"/>
            <a:chOff x="3920120" y="9179615"/>
            <a:chExt cx="550625" cy="398695"/>
          </a:xfrm>
        </p:grpSpPr>
        <p:cxnSp>
          <p:nvCxnSpPr>
            <p:cNvPr id="622" name="Google Shape;622;g8303c8a940_4_64"/>
            <p:cNvCxnSpPr/>
            <p:nvPr/>
          </p:nvCxnSpPr>
          <p:spPr>
            <a:xfrm rot="10800000">
              <a:off x="3920245" y="9571410"/>
              <a:ext cx="550500" cy="69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23" name="Google Shape;623;g8303c8a940_4_64"/>
            <p:cNvCxnSpPr/>
            <p:nvPr/>
          </p:nvCxnSpPr>
          <p:spPr>
            <a:xfrm rot="10800000">
              <a:off x="3920120" y="9179615"/>
              <a:ext cx="0" cy="3918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624" name="Google Shape;624;g8303c8a940_4_64"/>
          <p:cNvSpPr/>
          <p:nvPr/>
        </p:nvSpPr>
        <p:spPr>
          <a:xfrm>
            <a:off x="993325" y="4043475"/>
            <a:ext cx="2528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Seafood</a:t>
            </a:r>
            <a:endParaRPr b="0" i="0" sz="4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25" name="Google Shape;625;g8303c8a940_4_64"/>
          <p:cNvSpPr/>
          <p:nvPr/>
        </p:nvSpPr>
        <p:spPr>
          <a:xfrm>
            <a:off x="4222326" y="4043475"/>
            <a:ext cx="30624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Seafood</a:t>
            </a:r>
            <a:endParaRPr b="0" i="0" sz="4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26" name="Google Shape;626;g8303c8a940_4_64"/>
          <p:cNvSpPr/>
          <p:nvPr/>
        </p:nvSpPr>
        <p:spPr>
          <a:xfrm>
            <a:off x="1051144" y="8560729"/>
            <a:ext cx="235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Hải sản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27" name="Google Shape;627;g8303c8a940_4_64"/>
          <p:cNvSpPr/>
          <p:nvPr/>
        </p:nvSpPr>
        <p:spPr>
          <a:xfrm>
            <a:off x="4626924" y="8532307"/>
            <a:ext cx="235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Hải sản</a:t>
            </a:r>
            <a:endParaRPr sz="3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28" name="Google Shape;628;g8303c8a940_4_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575" y="621500"/>
            <a:ext cx="3203025" cy="320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g8303c8a940_4_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9238" y="621500"/>
            <a:ext cx="3203025" cy="320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g8303c8a940_4_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838" y="5064250"/>
            <a:ext cx="3203025" cy="320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g8303c8a940_4_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9250" y="5101875"/>
            <a:ext cx="3203025" cy="320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6" name="Google Shape;636;g8303c8a940_4_128"/>
          <p:cNvGrpSpPr/>
          <p:nvPr/>
        </p:nvGrpSpPr>
        <p:grpSpPr>
          <a:xfrm>
            <a:off x="582314" y="3580409"/>
            <a:ext cx="411600" cy="753026"/>
            <a:chOff x="582314" y="3580409"/>
            <a:chExt cx="411600" cy="753026"/>
          </a:xfrm>
        </p:grpSpPr>
        <p:cxnSp>
          <p:nvCxnSpPr>
            <p:cNvPr id="637" name="Google Shape;637;g8303c8a940_4_128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38" name="Google Shape;638;g8303c8a940_4_128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39" name="Google Shape;639;g8303c8a940_4_128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cxnSp>
        <p:nvCxnSpPr>
          <p:cNvPr id="640" name="Google Shape;640;g8303c8a940_4_128"/>
          <p:cNvCxnSpPr/>
          <p:nvPr/>
        </p:nvCxnSpPr>
        <p:spPr>
          <a:xfrm flipH="1">
            <a:off x="582314" y="8457038"/>
            <a:ext cx="411600" cy="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641" name="Google Shape;641;g8303c8a940_4_128"/>
          <p:cNvCxnSpPr/>
          <p:nvPr/>
        </p:nvCxnSpPr>
        <p:spPr>
          <a:xfrm>
            <a:off x="582438" y="8463665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642" name="Google Shape;642;g8303c8a940_4_128"/>
          <p:cNvCxnSpPr/>
          <p:nvPr/>
        </p:nvCxnSpPr>
        <p:spPr>
          <a:xfrm>
            <a:off x="582438" y="8087139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643" name="Google Shape;643;g8303c8a940_4_128"/>
          <p:cNvGrpSpPr/>
          <p:nvPr/>
        </p:nvGrpSpPr>
        <p:grpSpPr>
          <a:xfrm flipH="1">
            <a:off x="3446164" y="3573782"/>
            <a:ext cx="476386" cy="753026"/>
            <a:chOff x="582314" y="3580409"/>
            <a:chExt cx="411600" cy="753026"/>
          </a:xfrm>
        </p:grpSpPr>
        <p:cxnSp>
          <p:nvCxnSpPr>
            <p:cNvPr id="644" name="Google Shape;644;g8303c8a940_4_128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45" name="Google Shape;645;g8303c8a940_4_128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46" name="Google Shape;646;g8303c8a940_4_128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47" name="Google Shape;647;g8303c8a940_4_128"/>
          <p:cNvGrpSpPr/>
          <p:nvPr/>
        </p:nvGrpSpPr>
        <p:grpSpPr>
          <a:xfrm>
            <a:off x="582314" y="4714460"/>
            <a:ext cx="411600" cy="753026"/>
            <a:chOff x="582314" y="3580409"/>
            <a:chExt cx="411600" cy="753026"/>
          </a:xfrm>
        </p:grpSpPr>
        <p:cxnSp>
          <p:nvCxnSpPr>
            <p:cNvPr id="648" name="Google Shape;648;g8303c8a940_4_128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49" name="Google Shape;649;g8303c8a940_4_128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50" name="Google Shape;650;g8303c8a940_4_128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51" name="Google Shape;651;g8303c8a940_4_128"/>
          <p:cNvGrpSpPr/>
          <p:nvPr/>
        </p:nvGrpSpPr>
        <p:grpSpPr>
          <a:xfrm flipH="1">
            <a:off x="3446164" y="4707833"/>
            <a:ext cx="476386" cy="753026"/>
            <a:chOff x="582314" y="3580409"/>
            <a:chExt cx="411600" cy="753026"/>
          </a:xfrm>
        </p:grpSpPr>
        <p:cxnSp>
          <p:nvCxnSpPr>
            <p:cNvPr id="652" name="Google Shape;652;g8303c8a940_4_128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53" name="Google Shape;653;g8303c8a940_4_128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54" name="Google Shape;654;g8303c8a940_4_128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55" name="Google Shape;655;g8303c8a940_4_128"/>
          <p:cNvGrpSpPr/>
          <p:nvPr/>
        </p:nvGrpSpPr>
        <p:grpSpPr>
          <a:xfrm>
            <a:off x="582314" y="8087139"/>
            <a:ext cx="411600" cy="753026"/>
            <a:chOff x="582314" y="3580409"/>
            <a:chExt cx="411600" cy="753026"/>
          </a:xfrm>
        </p:grpSpPr>
        <p:cxnSp>
          <p:nvCxnSpPr>
            <p:cNvPr id="656" name="Google Shape;656;g8303c8a940_4_128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57" name="Google Shape;657;g8303c8a940_4_128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58" name="Google Shape;658;g8303c8a940_4_128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59" name="Google Shape;659;g8303c8a940_4_128"/>
          <p:cNvGrpSpPr/>
          <p:nvPr/>
        </p:nvGrpSpPr>
        <p:grpSpPr>
          <a:xfrm flipH="1">
            <a:off x="3446164" y="8080512"/>
            <a:ext cx="476386" cy="753026"/>
            <a:chOff x="582314" y="3580409"/>
            <a:chExt cx="411600" cy="753026"/>
          </a:xfrm>
        </p:grpSpPr>
        <p:cxnSp>
          <p:nvCxnSpPr>
            <p:cNvPr id="660" name="Google Shape;660;g8303c8a940_4_128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61" name="Google Shape;661;g8303c8a940_4_128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62" name="Google Shape;662;g8303c8a940_4_128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63" name="Google Shape;663;g8303c8a940_4_128"/>
          <p:cNvGrpSpPr/>
          <p:nvPr/>
        </p:nvGrpSpPr>
        <p:grpSpPr>
          <a:xfrm>
            <a:off x="595566" y="9210090"/>
            <a:ext cx="411600" cy="376500"/>
            <a:chOff x="595566" y="9210090"/>
            <a:chExt cx="411600" cy="376500"/>
          </a:xfrm>
        </p:grpSpPr>
        <p:cxnSp>
          <p:nvCxnSpPr>
            <p:cNvPr id="664" name="Google Shape;664;g8303c8a940_4_128"/>
            <p:cNvCxnSpPr/>
            <p:nvPr/>
          </p:nvCxnSpPr>
          <p:spPr>
            <a:xfrm flipH="1">
              <a:off x="595566" y="9579989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65" name="Google Shape;665;g8303c8a940_4_128"/>
            <p:cNvCxnSpPr/>
            <p:nvPr/>
          </p:nvCxnSpPr>
          <p:spPr>
            <a:xfrm>
              <a:off x="595690" y="9210090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66" name="Google Shape;666;g8303c8a940_4_128"/>
          <p:cNvGrpSpPr/>
          <p:nvPr/>
        </p:nvGrpSpPr>
        <p:grpSpPr>
          <a:xfrm>
            <a:off x="3446145" y="9203463"/>
            <a:ext cx="476250" cy="376500"/>
            <a:chOff x="3446145" y="9203463"/>
            <a:chExt cx="476250" cy="376500"/>
          </a:xfrm>
        </p:grpSpPr>
        <p:cxnSp>
          <p:nvCxnSpPr>
            <p:cNvPr id="667" name="Google Shape;667;g8303c8a940_4_128"/>
            <p:cNvCxnSpPr/>
            <p:nvPr/>
          </p:nvCxnSpPr>
          <p:spPr>
            <a:xfrm>
              <a:off x="3446145" y="95733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68" name="Google Shape;668;g8303c8a940_4_128"/>
            <p:cNvCxnSpPr/>
            <p:nvPr/>
          </p:nvCxnSpPr>
          <p:spPr>
            <a:xfrm>
              <a:off x="3922395" y="9203463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69" name="Google Shape;669;g8303c8a940_4_128"/>
          <p:cNvGrpSpPr/>
          <p:nvPr/>
        </p:nvGrpSpPr>
        <p:grpSpPr>
          <a:xfrm flipH="1">
            <a:off x="6774689" y="4701206"/>
            <a:ext cx="476386" cy="753026"/>
            <a:chOff x="582314" y="3580409"/>
            <a:chExt cx="411600" cy="753026"/>
          </a:xfrm>
        </p:grpSpPr>
        <p:cxnSp>
          <p:nvCxnSpPr>
            <p:cNvPr id="670" name="Google Shape;670;g8303c8a940_4_128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71" name="Google Shape;671;g8303c8a940_4_128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72" name="Google Shape;672;g8303c8a940_4_128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73" name="Google Shape;673;g8303c8a940_4_128"/>
          <p:cNvGrpSpPr/>
          <p:nvPr/>
        </p:nvGrpSpPr>
        <p:grpSpPr>
          <a:xfrm>
            <a:off x="581732" y="568271"/>
            <a:ext cx="411600" cy="383127"/>
            <a:chOff x="581732" y="568271"/>
            <a:chExt cx="411600" cy="383127"/>
          </a:xfrm>
        </p:grpSpPr>
        <p:cxnSp>
          <p:nvCxnSpPr>
            <p:cNvPr id="674" name="Google Shape;674;g8303c8a940_4_128"/>
            <p:cNvCxnSpPr/>
            <p:nvPr/>
          </p:nvCxnSpPr>
          <p:spPr>
            <a:xfrm flipH="1">
              <a:off x="581732" y="568271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75" name="Google Shape;675;g8303c8a940_4_128"/>
            <p:cNvCxnSpPr/>
            <p:nvPr/>
          </p:nvCxnSpPr>
          <p:spPr>
            <a:xfrm>
              <a:off x="581856" y="574898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76" name="Google Shape;676;g8303c8a940_4_128"/>
          <p:cNvGrpSpPr/>
          <p:nvPr/>
        </p:nvGrpSpPr>
        <p:grpSpPr>
          <a:xfrm>
            <a:off x="6774670" y="9196836"/>
            <a:ext cx="476250" cy="376500"/>
            <a:chOff x="6774670" y="9196836"/>
            <a:chExt cx="476250" cy="376500"/>
          </a:xfrm>
        </p:grpSpPr>
        <p:cxnSp>
          <p:nvCxnSpPr>
            <p:cNvPr id="677" name="Google Shape;677;g8303c8a940_4_128"/>
            <p:cNvCxnSpPr/>
            <p:nvPr/>
          </p:nvCxnSpPr>
          <p:spPr>
            <a:xfrm>
              <a:off x="6774670" y="9566735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78" name="Google Shape;678;g8303c8a940_4_128"/>
            <p:cNvCxnSpPr/>
            <p:nvPr/>
          </p:nvCxnSpPr>
          <p:spPr>
            <a:xfrm>
              <a:off x="7250920" y="9196836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79" name="Google Shape;679;g8303c8a940_4_128"/>
          <p:cNvGrpSpPr/>
          <p:nvPr/>
        </p:nvGrpSpPr>
        <p:grpSpPr>
          <a:xfrm>
            <a:off x="6772773" y="574562"/>
            <a:ext cx="476250" cy="383127"/>
            <a:chOff x="6772773" y="574562"/>
            <a:chExt cx="476250" cy="383127"/>
          </a:xfrm>
        </p:grpSpPr>
        <p:cxnSp>
          <p:nvCxnSpPr>
            <p:cNvPr id="680" name="Google Shape;680;g8303c8a940_4_128"/>
            <p:cNvCxnSpPr/>
            <p:nvPr/>
          </p:nvCxnSpPr>
          <p:spPr>
            <a:xfrm>
              <a:off x="6772773" y="5745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81" name="Google Shape;681;g8303c8a940_4_128"/>
            <p:cNvCxnSpPr/>
            <p:nvPr/>
          </p:nvCxnSpPr>
          <p:spPr>
            <a:xfrm>
              <a:off x="7249023" y="58118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82" name="Google Shape;682;g8303c8a940_4_128"/>
          <p:cNvGrpSpPr/>
          <p:nvPr/>
        </p:nvGrpSpPr>
        <p:grpSpPr>
          <a:xfrm flipH="1" rot="-5400000">
            <a:off x="3637749" y="458427"/>
            <a:ext cx="550803" cy="783448"/>
            <a:chOff x="582314" y="3580409"/>
            <a:chExt cx="411600" cy="753026"/>
          </a:xfrm>
        </p:grpSpPr>
        <p:cxnSp>
          <p:nvCxnSpPr>
            <p:cNvPr id="683" name="Google Shape;683;g8303c8a940_4_128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84" name="Google Shape;684;g8303c8a940_4_128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85" name="Google Shape;685;g8303c8a940_4_128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86" name="Google Shape;686;g8303c8a940_4_128"/>
          <p:cNvGrpSpPr/>
          <p:nvPr/>
        </p:nvGrpSpPr>
        <p:grpSpPr>
          <a:xfrm flipH="1" rot="10800000">
            <a:off x="3922246" y="4689993"/>
            <a:ext cx="550803" cy="783448"/>
            <a:chOff x="582314" y="3580409"/>
            <a:chExt cx="411600" cy="753026"/>
          </a:xfrm>
        </p:grpSpPr>
        <p:cxnSp>
          <p:nvCxnSpPr>
            <p:cNvPr id="687" name="Google Shape;687;g8303c8a940_4_128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88" name="Google Shape;688;g8303c8a940_4_128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89" name="Google Shape;689;g8303c8a940_4_128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90" name="Google Shape;690;g8303c8a940_4_128"/>
          <p:cNvGrpSpPr/>
          <p:nvPr/>
        </p:nvGrpSpPr>
        <p:grpSpPr>
          <a:xfrm>
            <a:off x="3920120" y="9179615"/>
            <a:ext cx="550625" cy="398695"/>
            <a:chOff x="3920120" y="9179615"/>
            <a:chExt cx="550625" cy="398695"/>
          </a:xfrm>
        </p:grpSpPr>
        <p:cxnSp>
          <p:nvCxnSpPr>
            <p:cNvPr id="691" name="Google Shape;691;g8303c8a940_4_128"/>
            <p:cNvCxnSpPr/>
            <p:nvPr/>
          </p:nvCxnSpPr>
          <p:spPr>
            <a:xfrm rot="10800000">
              <a:off x="3920245" y="9571410"/>
              <a:ext cx="550500" cy="69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92" name="Google Shape;692;g8303c8a940_4_128"/>
            <p:cNvCxnSpPr/>
            <p:nvPr/>
          </p:nvCxnSpPr>
          <p:spPr>
            <a:xfrm rot="10800000">
              <a:off x="3920120" y="9179615"/>
              <a:ext cx="0" cy="3918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693" name="Google Shape;693;g8303c8a940_4_128"/>
          <p:cNvSpPr/>
          <p:nvPr/>
        </p:nvSpPr>
        <p:spPr>
          <a:xfrm>
            <a:off x="1411378" y="4043479"/>
            <a:ext cx="16884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Kite</a:t>
            </a:r>
            <a:endParaRPr b="0" i="0" sz="4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94" name="Google Shape;694;g8303c8a940_4_128"/>
          <p:cNvSpPr/>
          <p:nvPr/>
        </p:nvSpPr>
        <p:spPr>
          <a:xfrm>
            <a:off x="4756557" y="4043479"/>
            <a:ext cx="16884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Kite</a:t>
            </a:r>
            <a:endParaRPr b="0" i="0" sz="4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95" name="Google Shape;695;g8303c8a940_4_128"/>
          <p:cNvSpPr/>
          <p:nvPr/>
        </p:nvSpPr>
        <p:spPr>
          <a:xfrm>
            <a:off x="1051144" y="8560729"/>
            <a:ext cx="235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 diều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96" name="Google Shape;696;g8303c8a940_4_128"/>
          <p:cNvSpPr/>
          <p:nvPr/>
        </p:nvSpPr>
        <p:spPr>
          <a:xfrm>
            <a:off x="4626924" y="8532307"/>
            <a:ext cx="235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 diều</a:t>
            </a:r>
            <a:endParaRPr sz="3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97" name="Google Shape;697;g8303c8a940_4_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0224" y="680375"/>
            <a:ext cx="3121052" cy="312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g8303c8a940_4_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0224" y="680375"/>
            <a:ext cx="3121052" cy="312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g8303c8a940_4_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824" y="5211225"/>
            <a:ext cx="3121052" cy="312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g8303c8a940_4_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0224" y="5211225"/>
            <a:ext cx="3121052" cy="312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5" name="Google Shape;705;g8303c8a940_4_192"/>
          <p:cNvGrpSpPr/>
          <p:nvPr/>
        </p:nvGrpSpPr>
        <p:grpSpPr>
          <a:xfrm>
            <a:off x="582314" y="3580409"/>
            <a:ext cx="411600" cy="753026"/>
            <a:chOff x="582314" y="3580409"/>
            <a:chExt cx="411600" cy="753026"/>
          </a:xfrm>
        </p:grpSpPr>
        <p:cxnSp>
          <p:nvCxnSpPr>
            <p:cNvPr id="706" name="Google Shape;706;g8303c8a940_4_192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07" name="Google Shape;707;g8303c8a940_4_192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08" name="Google Shape;708;g8303c8a940_4_192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cxnSp>
        <p:nvCxnSpPr>
          <p:cNvPr id="709" name="Google Shape;709;g8303c8a940_4_192"/>
          <p:cNvCxnSpPr/>
          <p:nvPr/>
        </p:nvCxnSpPr>
        <p:spPr>
          <a:xfrm flipH="1">
            <a:off x="582314" y="8457038"/>
            <a:ext cx="411600" cy="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10" name="Google Shape;710;g8303c8a940_4_192"/>
          <p:cNvCxnSpPr/>
          <p:nvPr/>
        </p:nvCxnSpPr>
        <p:spPr>
          <a:xfrm>
            <a:off x="582438" y="8463665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11" name="Google Shape;711;g8303c8a940_4_192"/>
          <p:cNvCxnSpPr/>
          <p:nvPr/>
        </p:nvCxnSpPr>
        <p:spPr>
          <a:xfrm>
            <a:off x="582438" y="8087139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712" name="Google Shape;712;g8303c8a940_4_192"/>
          <p:cNvGrpSpPr/>
          <p:nvPr/>
        </p:nvGrpSpPr>
        <p:grpSpPr>
          <a:xfrm flipH="1">
            <a:off x="3446164" y="3573782"/>
            <a:ext cx="476386" cy="753026"/>
            <a:chOff x="582314" y="3580409"/>
            <a:chExt cx="411600" cy="753026"/>
          </a:xfrm>
        </p:grpSpPr>
        <p:cxnSp>
          <p:nvCxnSpPr>
            <p:cNvPr id="713" name="Google Shape;713;g8303c8a940_4_192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14" name="Google Shape;714;g8303c8a940_4_192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15" name="Google Shape;715;g8303c8a940_4_192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716" name="Google Shape;716;g8303c8a940_4_192"/>
          <p:cNvGrpSpPr/>
          <p:nvPr/>
        </p:nvGrpSpPr>
        <p:grpSpPr>
          <a:xfrm>
            <a:off x="582314" y="4714460"/>
            <a:ext cx="411600" cy="753026"/>
            <a:chOff x="582314" y="3580409"/>
            <a:chExt cx="411600" cy="753026"/>
          </a:xfrm>
        </p:grpSpPr>
        <p:cxnSp>
          <p:nvCxnSpPr>
            <p:cNvPr id="717" name="Google Shape;717;g8303c8a940_4_192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18" name="Google Shape;718;g8303c8a940_4_192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19" name="Google Shape;719;g8303c8a940_4_192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720" name="Google Shape;720;g8303c8a940_4_192"/>
          <p:cNvGrpSpPr/>
          <p:nvPr/>
        </p:nvGrpSpPr>
        <p:grpSpPr>
          <a:xfrm flipH="1">
            <a:off x="3446164" y="4707833"/>
            <a:ext cx="476386" cy="753026"/>
            <a:chOff x="582314" y="3580409"/>
            <a:chExt cx="411600" cy="753026"/>
          </a:xfrm>
        </p:grpSpPr>
        <p:cxnSp>
          <p:nvCxnSpPr>
            <p:cNvPr id="721" name="Google Shape;721;g8303c8a940_4_192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22" name="Google Shape;722;g8303c8a940_4_192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23" name="Google Shape;723;g8303c8a940_4_192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724" name="Google Shape;724;g8303c8a940_4_192"/>
          <p:cNvGrpSpPr/>
          <p:nvPr/>
        </p:nvGrpSpPr>
        <p:grpSpPr>
          <a:xfrm>
            <a:off x="582314" y="8087139"/>
            <a:ext cx="411600" cy="753026"/>
            <a:chOff x="582314" y="3580409"/>
            <a:chExt cx="411600" cy="753026"/>
          </a:xfrm>
        </p:grpSpPr>
        <p:cxnSp>
          <p:nvCxnSpPr>
            <p:cNvPr id="725" name="Google Shape;725;g8303c8a940_4_192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26" name="Google Shape;726;g8303c8a940_4_192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27" name="Google Shape;727;g8303c8a940_4_192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728" name="Google Shape;728;g8303c8a940_4_192"/>
          <p:cNvGrpSpPr/>
          <p:nvPr/>
        </p:nvGrpSpPr>
        <p:grpSpPr>
          <a:xfrm flipH="1">
            <a:off x="3446164" y="8080512"/>
            <a:ext cx="476386" cy="753026"/>
            <a:chOff x="582314" y="3580409"/>
            <a:chExt cx="411600" cy="753026"/>
          </a:xfrm>
        </p:grpSpPr>
        <p:cxnSp>
          <p:nvCxnSpPr>
            <p:cNvPr id="729" name="Google Shape;729;g8303c8a940_4_192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30" name="Google Shape;730;g8303c8a940_4_192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31" name="Google Shape;731;g8303c8a940_4_192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732" name="Google Shape;732;g8303c8a940_4_192"/>
          <p:cNvGrpSpPr/>
          <p:nvPr/>
        </p:nvGrpSpPr>
        <p:grpSpPr>
          <a:xfrm>
            <a:off x="595566" y="9210090"/>
            <a:ext cx="411600" cy="376500"/>
            <a:chOff x="595566" y="9210090"/>
            <a:chExt cx="411600" cy="376500"/>
          </a:xfrm>
        </p:grpSpPr>
        <p:cxnSp>
          <p:nvCxnSpPr>
            <p:cNvPr id="733" name="Google Shape;733;g8303c8a940_4_192"/>
            <p:cNvCxnSpPr/>
            <p:nvPr/>
          </p:nvCxnSpPr>
          <p:spPr>
            <a:xfrm flipH="1">
              <a:off x="595566" y="9579989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34" name="Google Shape;734;g8303c8a940_4_192"/>
            <p:cNvCxnSpPr/>
            <p:nvPr/>
          </p:nvCxnSpPr>
          <p:spPr>
            <a:xfrm>
              <a:off x="595690" y="9210090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735" name="Google Shape;735;g8303c8a940_4_192"/>
          <p:cNvGrpSpPr/>
          <p:nvPr/>
        </p:nvGrpSpPr>
        <p:grpSpPr>
          <a:xfrm>
            <a:off x="3446145" y="9203463"/>
            <a:ext cx="476250" cy="376500"/>
            <a:chOff x="3446145" y="9203463"/>
            <a:chExt cx="476250" cy="376500"/>
          </a:xfrm>
        </p:grpSpPr>
        <p:cxnSp>
          <p:nvCxnSpPr>
            <p:cNvPr id="736" name="Google Shape;736;g8303c8a940_4_192"/>
            <p:cNvCxnSpPr/>
            <p:nvPr/>
          </p:nvCxnSpPr>
          <p:spPr>
            <a:xfrm>
              <a:off x="3446145" y="95733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37" name="Google Shape;737;g8303c8a940_4_192"/>
            <p:cNvCxnSpPr/>
            <p:nvPr/>
          </p:nvCxnSpPr>
          <p:spPr>
            <a:xfrm>
              <a:off x="3922395" y="9203463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738" name="Google Shape;738;g8303c8a940_4_192"/>
          <p:cNvGrpSpPr/>
          <p:nvPr/>
        </p:nvGrpSpPr>
        <p:grpSpPr>
          <a:xfrm flipH="1">
            <a:off x="6774689" y="4701206"/>
            <a:ext cx="476386" cy="753026"/>
            <a:chOff x="582314" y="3580409"/>
            <a:chExt cx="411600" cy="753026"/>
          </a:xfrm>
        </p:grpSpPr>
        <p:cxnSp>
          <p:nvCxnSpPr>
            <p:cNvPr id="739" name="Google Shape;739;g8303c8a940_4_192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40" name="Google Shape;740;g8303c8a940_4_192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41" name="Google Shape;741;g8303c8a940_4_192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742" name="Google Shape;742;g8303c8a940_4_192"/>
          <p:cNvGrpSpPr/>
          <p:nvPr/>
        </p:nvGrpSpPr>
        <p:grpSpPr>
          <a:xfrm>
            <a:off x="581732" y="568271"/>
            <a:ext cx="411600" cy="383127"/>
            <a:chOff x="581732" y="568271"/>
            <a:chExt cx="411600" cy="383127"/>
          </a:xfrm>
        </p:grpSpPr>
        <p:cxnSp>
          <p:nvCxnSpPr>
            <p:cNvPr id="743" name="Google Shape;743;g8303c8a940_4_192"/>
            <p:cNvCxnSpPr/>
            <p:nvPr/>
          </p:nvCxnSpPr>
          <p:spPr>
            <a:xfrm flipH="1">
              <a:off x="581732" y="568271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44" name="Google Shape;744;g8303c8a940_4_192"/>
            <p:cNvCxnSpPr/>
            <p:nvPr/>
          </p:nvCxnSpPr>
          <p:spPr>
            <a:xfrm>
              <a:off x="581856" y="574898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745" name="Google Shape;745;g8303c8a940_4_192"/>
          <p:cNvGrpSpPr/>
          <p:nvPr/>
        </p:nvGrpSpPr>
        <p:grpSpPr>
          <a:xfrm>
            <a:off x="6774670" y="9196836"/>
            <a:ext cx="476250" cy="376500"/>
            <a:chOff x="6774670" y="9196836"/>
            <a:chExt cx="476250" cy="376500"/>
          </a:xfrm>
        </p:grpSpPr>
        <p:cxnSp>
          <p:nvCxnSpPr>
            <p:cNvPr id="746" name="Google Shape;746;g8303c8a940_4_192"/>
            <p:cNvCxnSpPr/>
            <p:nvPr/>
          </p:nvCxnSpPr>
          <p:spPr>
            <a:xfrm>
              <a:off x="6774670" y="9566735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47" name="Google Shape;747;g8303c8a940_4_192"/>
            <p:cNvCxnSpPr/>
            <p:nvPr/>
          </p:nvCxnSpPr>
          <p:spPr>
            <a:xfrm>
              <a:off x="7250920" y="9196836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748" name="Google Shape;748;g8303c8a940_4_192"/>
          <p:cNvGrpSpPr/>
          <p:nvPr/>
        </p:nvGrpSpPr>
        <p:grpSpPr>
          <a:xfrm>
            <a:off x="6772773" y="574562"/>
            <a:ext cx="476250" cy="383127"/>
            <a:chOff x="6772773" y="574562"/>
            <a:chExt cx="476250" cy="383127"/>
          </a:xfrm>
        </p:grpSpPr>
        <p:cxnSp>
          <p:nvCxnSpPr>
            <p:cNvPr id="749" name="Google Shape;749;g8303c8a940_4_192"/>
            <p:cNvCxnSpPr/>
            <p:nvPr/>
          </p:nvCxnSpPr>
          <p:spPr>
            <a:xfrm>
              <a:off x="6772773" y="5745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50" name="Google Shape;750;g8303c8a940_4_192"/>
            <p:cNvCxnSpPr/>
            <p:nvPr/>
          </p:nvCxnSpPr>
          <p:spPr>
            <a:xfrm>
              <a:off x="7249023" y="58118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751" name="Google Shape;751;g8303c8a940_4_192"/>
          <p:cNvGrpSpPr/>
          <p:nvPr/>
        </p:nvGrpSpPr>
        <p:grpSpPr>
          <a:xfrm flipH="1" rot="-5400000">
            <a:off x="3637749" y="458427"/>
            <a:ext cx="550803" cy="783448"/>
            <a:chOff x="582314" y="3580409"/>
            <a:chExt cx="411600" cy="753026"/>
          </a:xfrm>
        </p:grpSpPr>
        <p:cxnSp>
          <p:nvCxnSpPr>
            <p:cNvPr id="752" name="Google Shape;752;g8303c8a940_4_192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53" name="Google Shape;753;g8303c8a940_4_192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54" name="Google Shape;754;g8303c8a940_4_192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755" name="Google Shape;755;g8303c8a940_4_192"/>
          <p:cNvGrpSpPr/>
          <p:nvPr/>
        </p:nvGrpSpPr>
        <p:grpSpPr>
          <a:xfrm flipH="1" rot="10800000">
            <a:off x="3922246" y="4689993"/>
            <a:ext cx="550803" cy="783448"/>
            <a:chOff x="582314" y="3580409"/>
            <a:chExt cx="411600" cy="753026"/>
          </a:xfrm>
        </p:grpSpPr>
        <p:cxnSp>
          <p:nvCxnSpPr>
            <p:cNvPr id="756" name="Google Shape;756;g8303c8a940_4_192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57" name="Google Shape;757;g8303c8a940_4_192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58" name="Google Shape;758;g8303c8a940_4_192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759" name="Google Shape;759;g8303c8a940_4_192"/>
          <p:cNvGrpSpPr/>
          <p:nvPr/>
        </p:nvGrpSpPr>
        <p:grpSpPr>
          <a:xfrm>
            <a:off x="3920120" y="9179615"/>
            <a:ext cx="550625" cy="398695"/>
            <a:chOff x="3920120" y="9179615"/>
            <a:chExt cx="550625" cy="398695"/>
          </a:xfrm>
        </p:grpSpPr>
        <p:cxnSp>
          <p:nvCxnSpPr>
            <p:cNvPr id="760" name="Google Shape;760;g8303c8a940_4_192"/>
            <p:cNvCxnSpPr/>
            <p:nvPr/>
          </p:nvCxnSpPr>
          <p:spPr>
            <a:xfrm rot="10800000">
              <a:off x="3920245" y="9571410"/>
              <a:ext cx="550500" cy="69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61" name="Google Shape;761;g8303c8a940_4_192"/>
            <p:cNvCxnSpPr/>
            <p:nvPr/>
          </p:nvCxnSpPr>
          <p:spPr>
            <a:xfrm rot="10800000">
              <a:off x="3920120" y="9179615"/>
              <a:ext cx="0" cy="3918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762" name="Google Shape;762;g8303c8a940_4_192"/>
          <p:cNvSpPr/>
          <p:nvPr/>
        </p:nvSpPr>
        <p:spPr>
          <a:xfrm>
            <a:off x="705325" y="4043475"/>
            <a:ext cx="3065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Bucklet and spade</a:t>
            </a:r>
            <a:endParaRPr b="0" i="0" sz="3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63" name="Google Shape;763;g8303c8a940_4_192"/>
          <p:cNvSpPr/>
          <p:nvPr/>
        </p:nvSpPr>
        <p:spPr>
          <a:xfrm>
            <a:off x="4085751" y="4043475"/>
            <a:ext cx="3065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Bucket and spade</a:t>
            </a:r>
            <a:endParaRPr b="0" i="0" sz="3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64" name="Google Shape;764;g8303c8a940_4_192"/>
          <p:cNvSpPr/>
          <p:nvPr/>
        </p:nvSpPr>
        <p:spPr>
          <a:xfrm>
            <a:off x="1051144" y="8560729"/>
            <a:ext cx="235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Xô và xẻng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65" name="Google Shape;765;g8303c8a940_4_192"/>
          <p:cNvSpPr/>
          <p:nvPr/>
        </p:nvSpPr>
        <p:spPr>
          <a:xfrm>
            <a:off x="4626924" y="8532307"/>
            <a:ext cx="235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Xô và xẻng</a:t>
            </a:r>
            <a:endParaRPr sz="3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66" name="Google Shape;766;g8303c8a940_4_1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725" y="679500"/>
            <a:ext cx="3094050" cy="309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g8303c8a940_4_1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3725" y="679500"/>
            <a:ext cx="3094050" cy="309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" name="Google Shape;768;g8303c8a940_4_1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5325" y="5170575"/>
            <a:ext cx="3094050" cy="309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g8303c8a940_4_1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3725" y="5267700"/>
            <a:ext cx="3094050" cy="309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4" name="Google Shape;774;g8303c8a940_4_256"/>
          <p:cNvGrpSpPr/>
          <p:nvPr/>
        </p:nvGrpSpPr>
        <p:grpSpPr>
          <a:xfrm>
            <a:off x="582314" y="3580409"/>
            <a:ext cx="411600" cy="753026"/>
            <a:chOff x="582314" y="3580409"/>
            <a:chExt cx="411600" cy="753026"/>
          </a:xfrm>
        </p:grpSpPr>
        <p:cxnSp>
          <p:nvCxnSpPr>
            <p:cNvPr id="775" name="Google Shape;775;g8303c8a940_4_256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76" name="Google Shape;776;g8303c8a940_4_256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77" name="Google Shape;777;g8303c8a940_4_256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cxnSp>
        <p:nvCxnSpPr>
          <p:cNvPr id="778" name="Google Shape;778;g8303c8a940_4_256"/>
          <p:cNvCxnSpPr/>
          <p:nvPr/>
        </p:nvCxnSpPr>
        <p:spPr>
          <a:xfrm flipH="1">
            <a:off x="582314" y="8457038"/>
            <a:ext cx="411600" cy="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79" name="Google Shape;779;g8303c8a940_4_256"/>
          <p:cNvCxnSpPr/>
          <p:nvPr/>
        </p:nvCxnSpPr>
        <p:spPr>
          <a:xfrm>
            <a:off x="582438" y="8463665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80" name="Google Shape;780;g8303c8a940_4_256"/>
          <p:cNvCxnSpPr/>
          <p:nvPr/>
        </p:nvCxnSpPr>
        <p:spPr>
          <a:xfrm>
            <a:off x="582438" y="8087139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781" name="Google Shape;781;g8303c8a940_4_256"/>
          <p:cNvGrpSpPr/>
          <p:nvPr/>
        </p:nvGrpSpPr>
        <p:grpSpPr>
          <a:xfrm flipH="1">
            <a:off x="3446164" y="3573782"/>
            <a:ext cx="476386" cy="753026"/>
            <a:chOff x="582314" y="3580409"/>
            <a:chExt cx="411600" cy="753026"/>
          </a:xfrm>
        </p:grpSpPr>
        <p:cxnSp>
          <p:nvCxnSpPr>
            <p:cNvPr id="782" name="Google Shape;782;g8303c8a940_4_256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83" name="Google Shape;783;g8303c8a940_4_256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84" name="Google Shape;784;g8303c8a940_4_256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785" name="Google Shape;785;g8303c8a940_4_256"/>
          <p:cNvGrpSpPr/>
          <p:nvPr/>
        </p:nvGrpSpPr>
        <p:grpSpPr>
          <a:xfrm>
            <a:off x="582314" y="4714460"/>
            <a:ext cx="411600" cy="753026"/>
            <a:chOff x="582314" y="3580409"/>
            <a:chExt cx="411600" cy="753026"/>
          </a:xfrm>
        </p:grpSpPr>
        <p:cxnSp>
          <p:nvCxnSpPr>
            <p:cNvPr id="786" name="Google Shape;786;g8303c8a940_4_256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87" name="Google Shape;787;g8303c8a940_4_256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88" name="Google Shape;788;g8303c8a940_4_256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789" name="Google Shape;789;g8303c8a940_4_256"/>
          <p:cNvGrpSpPr/>
          <p:nvPr/>
        </p:nvGrpSpPr>
        <p:grpSpPr>
          <a:xfrm flipH="1">
            <a:off x="3446164" y="4707833"/>
            <a:ext cx="476386" cy="753026"/>
            <a:chOff x="582314" y="3580409"/>
            <a:chExt cx="411600" cy="753026"/>
          </a:xfrm>
        </p:grpSpPr>
        <p:cxnSp>
          <p:nvCxnSpPr>
            <p:cNvPr id="790" name="Google Shape;790;g8303c8a940_4_256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91" name="Google Shape;791;g8303c8a940_4_256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92" name="Google Shape;792;g8303c8a940_4_256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793" name="Google Shape;793;g8303c8a940_4_256"/>
          <p:cNvGrpSpPr/>
          <p:nvPr/>
        </p:nvGrpSpPr>
        <p:grpSpPr>
          <a:xfrm>
            <a:off x="582314" y="8087139"/>
            <a:ext cx="411600" cy="753026"/>
            <a:chOff x="582314" y="3580409"/>
            <a:chExt cx="411600" cy="753026"/>
          </a:xfrm>
        </p:grpSpPr>
        <p:cxnSp>
          <p:nvCxnSpPr>
            <p:cNvPr id="794" name="Google Shape;794;g8303c8a940_4_256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95" name="Google Shape;795;g8303c8a940_4_256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96" name="Google Shape;796;g8303c8a940_4_256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797" name="Google Shape;797;g8303c8a940_4_256"/>
          <p:cNvGrpSpPr/>
          <p:nvPr/>
        </p:nvGrpSpPr>
        <p:grpSpPr>
          <a:xfrm flipH="1">
            <a:off x="3446164" y="8080512"/>
            <a:ext cx="476386" cy="753026"/>
            <a:chOff x="582314" y="3580409"/>
            <a:chExt cx="411600" cy="753026"/>
          </a:xfrm>
        </p:grpSpPr>
        <p:cxnSp>
          <p:nvCxnSpPr>
            <p:cNvPr id="798" name="Google Shape;798;g8303c8a940_4_256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99" name="Google Shape;799;g8303c8a940_4_256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00" name="Google Shape;800;g8303c8a940_4_256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01" name="Google Shape;801;g8303c8a940_4_256"/>
          <p:cNvGrpSpPr/>
          <p:nvPr/>
        </p:nvGrpSpPr>
        <p:grpSpPr>
          <a:xfrm>
            <a:off x="595566" y="9210090"/>
            <a:ext cx="411600" cy="376500"/>
            <a:chOff x="595566" y="9210090"/>
            <a:chExt cx="411600" cy="376500"/>
          </a:xfrm>
        </p:grpSpPr>
        <p:cxnSp>
          <p:nvCxnSpPr>
            <p:cNvPr id="802" name="Google Shape;802;g8303c8a940_4_256"/>
            <p:cNvCxnSpPr/>
            <p:nvPr/>
          </p:nvCxnSpPr>
          <p:spPr>
            <a:xfrm flipH="1">
              <a:off x="595566" y="9579989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03" name="Google Shape;803;g8303c8a940_4_256"/>
            <p:cNvCxnSpPr/>
            <p:nvPr/>
          </p:nvCxnSpPr>
          <p:spPr>
            <a:xfrm>
              <a:off x="595690" y="9210090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04" name="Google Shape;804;g8303c8a940_4_256"/>
          <p:cNvGrpSpPr/>
          <p:nvPr/>
        </p:nvGrpSpPr>
        <p:grpSpPr>
          <a:xfrm>
            <a:off x="3446145" y="9203463"/>
            <a:ext cx="476250" cy="376500"/>
            <a:chOff x="3446145" y="9203463"/>
            <a:chExt cx="476250" cy="376500"/>
          </a:xfrm>
        </p:grpSpPr>
        <p:cxnSp>
          <p:nvCxnSpPr>
            <p:cNvPr id="805" name="Google Shape;805;g8303c8a940_4_256"/>
            <p:cNvCxnSpPr/>
            <p:nvPr/>
          </p:nvCxnSpPr>
          <p:spPr>
            <a:xfrm>
              <a:off x="3446145" y="95733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06" name="Google Shape;806;g8303c8a940_4_256"/>
            <p:cNvCxnSpPr/>
            <p:nvPr/>
          </p:nvCxnSpPr>
          <p:spPr>
            <a:xfrm>
              <a:off x="3922395" y="9203463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07" name="Google Shape;807;g8303c8a940_4_256"/>
          <p:cNvGrpSpPr/>
          <p:nvPr/>
        </p:nvGrpSpPr>
        <p:grpSpPr>
          <a:xfrm flipH="1">
            <a:off x="6774689" y="4701206"/>
            <a:ext cx="476386" cy="753026"/>
            <a:chOff x="582314" y="3580409"/>
            <a:chExt cx="411600" cy="753026"/>
          </a:xfrm>
        </p:grpSpPr>
        <p:cxnSp>
          <p:nvCxnSpPr>
            <p:cNvPr id="808" name="Google Shape;808;g8303c8a940_4_256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09" name="Google Shape;809;g8303c8a940_4_256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10" name="Google Shape;810;g8303c8a940_4_256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11" name="Google Shape;811;g8303c8a940_4_256"/>
          <p:cNvGrpSpPr/>
          <p:nvPr/>
        </p:nvGrpSpPr>
        <p:grpSpPr>
          <a:xfrm>
            <a:off x="581732" y="568271"/>
            <a:ext cx="411600" cy="383127"/>
            <a:chOff x="581732" y="568271"/>
            <a:chExt cx="411600" cy="383127"/>
          </a:xfrm>
        </p:grpSpPr>
        <p:cxnSp>
          <p:nvCxnSpPr>
            <p:cNvPr id="812" name="Google Shape;812;g8303c8a940_4_256"/>
            <p:cNvCxnSpPr/>
            <p:nvPr/>
          </p:nvCxnSpPr>
          <p:spPr>
            <a:xfrm flipH="1">
              <a:off x="581732" y="568271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13" name="Google Shape;813;g8303c8a940_4_256"/>
            <p:cNvCxnSpPr/>
            <p:nvPr/>
          </p:nvCxnSpPr>
          <p:spPr>
            <a:xfrm>
              <a:off x="581856" y="574898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14" name="Google Shape;814;g8303c8a940_4_256"/>
          <p:cNvGrpSpPr/>
          <p:nvPr/>
        </p:nvGrpSpPr>
        <p:grpSpPr>
          <a:xfrm>
            <a:off x="6774670" y="9196836"/>
            <a:ext cx="476250" cy="376500"/>
            <a:chOff x="6774670" y="9196836"/>
            <a:chExt cx="476250" cy="376500"/>
          </a:xfrm>
        </p:grpSpPr>
        <p:cxnSp>
          <p:nvCxnSpPr>
            <p:cNvPr id="815" name="Google Shape;815;g8303c8a940_4_256"/>
            <p:cNvCxnSpPr/>
            <p:nvPr/>
          </p:nvCxnSpPr>
          <p:spPr>
            <a:xfrm>
              <a:off x="6774670" y="9566735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16" name="Google Shape;816;g8303c8a940_4_256"/>
            <p:cNvCxnSpPr/>
            <p:nvPr/>
          </p:nvCxnSpPr>
          <p:spPr>
            <a:xfrm>
              <a:off x="7250920" y="9196836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17" name="Google Shape;817;g8303c8a940_4_256"/>
          <p:cNvGrpSpPr/>
          <p:nvPr/>
        </p:nvGrpSpPr>
        <p:grpSpPr>
          <a:xfrm>
            <a:off x="6772773" y="574562"/>
            <a:ext cx="476250" cy="383127"/>
            <a:chOff x="6772773" y="574562"/>
            <a:chExt cx="476250" cy="383127"/>
          </a:xfrm>
        </p:grpSpPr>
        <p:cxnSp>
          <p:nvCxnSpPr>
            <p:cNvPr id="818" name="Google Shape;818;g8303c8a940_4_256"/>
            <p:cNvCxnSpPr/>
            <p:nvPr/>
          </p:nvCxnSpPr>
          <p:spPr>
            <a:xfrm>
              <a:off x="6772773" y="5745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19" name="Google Shape;819;g8303c8a940_4_256"/>
            <p:cNvCxnSpPr/>
            <p:nvPr/>
          </p:nvCxnSpPr>
          <p:spPr>
            <a:xfrm>
              <a:off x="7249023" y="58118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20" name="Google Shape;820;g8303c8a940_4_256"/>
          <p:cNvGrpSpPr/>
          <p:nvPr/>
        </p:nvGrpSpPr>
        <p:grpSpPr>
          <a:xfrm flipH="1" rot="-5400000">
            <a:off x="3637749" y="458427"/>
            <a:ext cx="550803" cy="783448"/>
            <a:chOff x="582314" y="3580409"/>
            <a:chExt cx="411600" cy="753026"/>
          </a:xfrm>
        </p:grpSpPr>
        <p:cxnSp>
          <p:nvCxnSpPr>
            <p:cNvPr id="821" name="Google Shape;821;g8303c8a940_4_256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22" name="Google Shape;822;g8303c8a940_4_256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23" name="Google Shape;823;g8303c8a940_4_256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24" name="Google Shape;824;g8303c8a940_4_256"/>
          <p:cNvGrpSpPr/>
          <p:nvPr/>
        </p:nvGrpSpPr>
        <p:grpSpPr>
          <a:xfrm flipH="1" rot="10800000">
            <a:off x="3922246" y="4689993"/>
            <a:ext cx="550803" cy="783448"/>
            <a:chOff x="582314" y="3580409"/>
            <a:chExt cx="411600" cy="753026"/>
          </a:xfrm>
        </p:grpSpPr>
        <p:cxnSp>
          <p:nvCxnSpPr>
            <p:cNvPr id="825" name="Google Shape;825;g8303c8a940_4_256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26" name="Google Shape;826;g8303c8a940_4_256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27" name="Google Shape;827;g8303c8a940_4_256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28" name="Google Shape;828;g8303c8a940_4_256"/>
          <p:cNvGrpSpPr/>
          <p:nvPr/>
        </p:nvGrpSpPr>
        <p:grpSpPr>
          <a:xfrm>
            <a:off x="3920120" y="9179615"/>
            <a:ext cx="550625" cy="398695"/>
            <a:chOff x="3920120" y="9179615"/>
            <a:chExt cx="550625" cy="398695"/>
          </a:xfrm>
        </p:grpSpPr>
        <p:cxnSp>
          <p:nvCxnSpPr>
            <p:cNvPr id="829" name="Google Shape;829;g8303c8a940_4_256"/>
            <p:cNvCxnSpPr/>
            <p:nvPr/>
          </p:nvCxnSpPr>
          <p:spPr>
            <a:xfrm rot="10800000">
              <a:off x="3920245" y="9571410"/>
              <a:ext cx="550500" cy="69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30" name="Google Shape;830;g8303c8a940_4_256"/>
            <p:cNvCxnSpPr/>
            <p:nvPr/>
          </p:nvCxnSpPr>
          <p:spPr>
            <a:xfrm rot="10800000">
              <a:off x="3920120" y="9179615"/>
              <a:ext cx="0" cy="3918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831" name="Google Shape;831;g8303c8a940_4_256"/>
          <p:cNvSpPr/>
          <p:nvPr/>
        </p:nvSpPr>
        <p:spPr>
          <a:xfrm>
            <a:off x="993325" y="4043475"/>
            <a:ext cx="2528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Seashell</a:t>
            </a:r>
            <a:endParaRPr b="0" i="0" sz="4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32" name="Google Shape;832;g8303c8a940_4_256"/>
          <p:cNvSpPr/>
          <p:nvPr/>
        </p:nvSpPr>
        <p:spPr>
          <a:xfrm>
            <a:off x="4304875" y="4043475"/>
            <a:ext cx="2681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Seashell</a:t>
            </a:r>
            <a:endParaRPr b="0" i="0" sz="4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33" name="Google Shape;833;g8303c8a940_4_256"/>
          <p:cNvSpPr/>
          <p:nvPr/>
        </p:nvSpPr>
        <p:spPr>
          <a:xfrm>
            <a:off x="1051144" y="8560729"/>
            <a:ext cx="235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Vỏ sò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34" name="Google Shape;834;g8303c8a940_4_256"/>
          <p:cNvSpPr/>
          <p:nvPr/>
        </p:nvSpPr>
        <p:spPr>
          <a:xfrm>
            <a:off x="4626924" y="8532307"/>
            <a:ext cx="235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Vỏ sò</a:t>
            </a:r>
            <a:endParaRPr sz="3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35" name="Google Shape;835;g8303c8a940_4_2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575" y="574750"/>
            <a:ext cx="3290625" cy="329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g8303c8a940_4_2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5438" y="671900"/>
            <a:ext cx="3290625" cy="329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g8303c8a940_4_2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038" y="5126450"/>
            <a:ext cx="3290625" cy="329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g8303c8a940_4_2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5450" y="5126450"/>
            <a:ext cx="3290625" cy="329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3" name="Google Shape;843;g8303c8a940_4_320"/>
          <p:cNvGrpSpPr/>
          <p:nvPr/>
        </p:nvGrpSpPr>
        <p:grpSpPr>
          <a:xfrm>
            <a:off x="582314" y="3580409"/>
            <a:ext cx="411600" cy="753026"/>
            <a:chOff x="582314" y="3580409"/>
            <a:chExt cx="411600" cy="753026"/>
          </a:xfrm>
        </p:grpSpPr>
        <p:cxnSp>
          <p:nvCxnSpPr>
            <p:cNvPr id="844" name="Google Shape;844;g8303c8a940_4_320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45" name="Google Shape;845;g8303c8a940_4_320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46" name="Google Shape;846;g8303c8a940_4_320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cxnSp>
        <p:nvCxnSpPr>
          <p:cNvPr id="847" name="Google Shape;847;g8303c8a940_4_320"/>
          <p:cNvCxnSpPr/>
          <p:nvPr/>
        </p:nvCxnSpPr>
        <p:spPr>
          <a:xfrm flipH="1">
            <a:off x="582314" y="8457038"/>
            <a:ext cx="411600" cy="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848" name="Google Shape;848;g8303c8a940_4_320"/>
          <p:cNvCxnSpPr/>
          <p:nvPr/>
        </p:nvCxnSpPr>
        <p:spPr>
          <a:xfrm>
            <a:off x="582438" y="8463665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849" name="Google Shape;849;g8303c8a940_4_320"/>
          <p:cNvCxnSpPr/>
          <p:nvPr/>
        </p:nvCxnSpPr>
        <p:spPr>
          <a:xfrm>
            <a:off x="582438" y="8087139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850" name="Google Shape;850;g8303c8a940_4_320"/>
          <p:cNvGrpSpPr/>
          <p:nvPr/>
        </p:nvGrpSpPr>
        <p:grpSpPr>
          <a:xfrm flipH="1">
            <a:off x="3446164" y="3573782"/>
            <a:ext cx="476386" cy="753026"/>
            <a:chOff x="582314" y="3580409"/>
            <a:chExt cx="411600" cy="753026"/>
          </a:xfrm>
        </p:grpSpPr>
        <p:cxnSp>
          <p:nvCxnSpPr>
            <p:cNvPr id="851" name="Google Shape;851;g8303c8a940_4_320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52" name="Google Shape;852;g8303c8a940_4_320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53" name="Google Shape;853;g8303c8a940_4_320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54" name="Google Shape;854;g8303c8a940_4_320"/>
          <p:cNvGrpSpPr/>
          <p:nvPr/>
        </p:nvGrpSpPr>
        <p:grpSpPr>
          <a:xfrm>
            <a:off x="582314" y="4714460"/>
            <a:ext cx="411600" cy="753026"/>
            <a:chOff x="582314" y="3580409"/>
            <a:chExt cx="411600" cy="753026"/>
          </a:xfrm>
        </p:grpSpPr>
        <p:cxnSp>
          <p:nvCxnSpPr>
            <p:cNvPr id="855" name="Google Shape;855;g8303c8a940_4_320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56" name="Google Shape;856;g8303c8a940_4_320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57" name="Google Shape;857;g8303c8a940_4_320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58" name="Google Shape;858;g8303c8a940_4_320"/>
          <p:cNvGrpSpPr/>
          <p:nvPr/>
        </p:nvGrpSpPr>
        <p:grpSpPr>
          <a:xfrm flipH="1">
            <a:off x="3446164" y="4707833"/>
            <a:ext cx="476386" cy="753026"/>
            <a:chOff x="582314" y="3580409"/>
            <a:chExt cx="411600" cy="753026"/>
          </a:xfrm>
        </p:grpSpPr>
        <p:cxnSp>
          <p:nvCxnSpPr>
            <p:cNvPr id="859" name="Google Shape;859;g8303c8a940_4_320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60" name="Google Shape;860;g8303c8a940_4_320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61" name="Google Shape;861;g8303c8a940_4_320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62" name="Google Shape;862;g8303c8a940_4_320"/>
          <p:cNvGrpSpPr/>
          <p:nvPr/>
        </p:nvGrpSpPr>
        <p:grpSpPr>
          <a:xfrm>
            <a:off x="582314" y="8087139"/>
            <a:ext cx="411600" cy="753026"/>
            <a:chOff x="582314" y="3580409"/>
            <a:chExt cx="411600" cy="753026"/>
          </a:xfrm>
        </p:grpSpPr>
        <p:cxnSp>
          <p:nvCxnSpPr>
            <p:cNvPr id="863" name="Google Shape;863;g8303c8a940_4_320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64" name="Google Shape;864;g8303c8a940_4_320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65" name="Google Shape;865;g8303c8a940_4_320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66" name="Google Shape;866;g8303c8a940_4_320"/>
          <p:cNvGrpSpPr/>
          <p:nvPr/>
        </p:nvGrpSpPr>
        <p:grpSpPr>
          <a:xfrm flipH="1">
            <a:off x="3446164" y="8080512"/>
            <a:ext cx="476386" cy="753026"/>
            <a:chOff x="582314" y="3580409"/>
            <a:chExt cx="411600" cy="753026"/>
          </a:xfrm>
        </p:grpSpPr>
        <p:cxnSp>
          <p:nvCxnSpPr>
            <p:cNvPr id="867" name="Google Shape;867;g8303c8a940_4_320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68" name="Google Shape;868;g8303c8a940_4_320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69" name="Google Shape;869;g8303c8a940_4_320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70" name="Google Shape;870;g8303c8a940_4_320"/>
          <p:cNvGrpSpPr/>
          <p:nvPr/>
        </p:nvGrpSpPr>
        <p:grpSpPr>
          <a:xfrm>
            <a:off x="595566" y="9210090"/>
            <a:ext cx="411600" cy="376500"/>
            <a:chOff x="595566" y="9210090"/>
            <a:chExt cx="411600" cy="376500"/>
          </a:xfrm>
        </p:grpSpPr>
        <p:cxnSp>
          <p:nvCxnSpPr>
            <p:cNvPr id="871" name="Google Shape;871;g8303c8a940_4_320"/>
            <p:cNvCxnSpPr/>
            <p:nvPr/>
          </p:nvCxnSpPr>
          <p:spPr>
            <a:xfrm flipH="1">
              <a:off x="595566" y="9579989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72" name="Google Shape;872;g8303c8a940_4_320"/>
            <p:cNvCxnSpPr/>
            <p:nvPr/>
          </p:nvCxnSpPr>
          <p:spPr>
            <a:xfrm>
              <a:off x="595690" y="9210090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73" name="Google Shape;873;g8303c8a940_4_320"/>
          <p:cNvGrpSpPr/>
          <p:nvPr/>
        </p:nvGrpSpPr>
        <p:grpSpPr>
          <a:xfrm>
            <a:off x="3446145" y="9203463"/>
            <a:ext cx="476250" cy="376500"/>
            <a:chOff x="3446145" y="9203463"/>
            <a:chExt cx="476250" cy="376500"/>
          </a:xfrm>
        </p:grpSpPr>
        <p:cxnSp>
          <p:nvCxnSpPr>
            <p:cNvPr id="874" name="Google Shape;874;g8303c8a940_4_320"/>
            <p:cNvCxnSpPr/>
            <p:nvPr/>
          </p:nvCxnSpPr>
          <p:spPr>
            <a:xfrm>
              <a:off x="3446145" y="95733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75" name="Google Shape;875;g8303c8a940_4_320"/>
            <p:cNvCxnSpPr/>
            <p:nvPr/>
          </p:nvCxnSpPr>
          <p:spPr>
            <a:xfrm>
              <a:off x="3922395" y="9203463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76" name="Google Shape;876;g8303c8a940_4_320"/>
          <p:cNvGrpSpPr/>
          <p:nvPr/>
        </p:nvGrpSpPr>
        <p:grpSpPr>
          <a:xfrm flipH="1">
            <a:off x="6774689" y="4701206"/>
            <a:ext cx="476386" cy="753026"/>
            <a:chOff x="582314" y="3580409"/>
            <a:chExt cx="411600" cy="753026"/>
          </a:xfrm>
        </p:grpSpPr>
        <p:cxnSp>
          <p:nvCxnSpPr>
            <p:cNvPr id="877" name="Google Shape;877;g8303c8a940_4_320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78" name="Google Shape;878;g8303c8a940_4_320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79" name="Google Shape;879;g8303c8a940_4_320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80" name="Google Shape;880;g8303c8a940_4_320"/>
          <p:cNvGrpSpPr/>
          <p:nvPr/>
        </p:nvGrpSpPr>
        <p:grpSpPr>
          <a:xfrm>
            <a:off x="581732" y="568271"/>
            <a:ext cx="411600" cy="383127"/>
            <a:chOff x="581732" y="568271"/>
            <a:chExt cx="411600" cy="383127"/>
          </a:xfrm>
        </p:grpSpPr>
        <p:cxnSp>
          <p:nvCxnSpPr>
            <p:cNvPr id="881" name="Google Shape;881;g8303c8a940_4_320"/>
            <p:cNvCxnSpPr/>
            <p:nvPr/>
          </p:nvCxnSpPr>
          <p:spPr>
            <a:xfrm flipH="1">
              <a:off x="581732" y="568271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82" name="Google Shape;882;g8303c8a940_4_320"/>
            <p:cNvCxnSpPr/>
            <p:nvPr/>
          </p:nvCxnSpPr>
          <p:spPr>
            <a:xfrm>
              <a:off x="581856" y="574898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83" name="Google Shape;883;g8303c8a940_4_320"/>
          <p:cNvGrpSpPr/>
          <p:nvPr/>
        </p:nvGrpSpPr>
        <p:grpSpPr>
          <a:xfrm>
            <a:off x="6774670" y="9196836"/>
            <a:ext cx="476250" cy="376500"/>
            <a:chOff x="6774670" y="9196836"/>
            <a:chExt cx="476250" cy="376500"/>
          </a:xfrm>
        </p:grpSpPr>
        <p:cxnSp>
          <p:nvCxnSpPr>
            <p:cNvPr id="884" name="Google Shape;884;g8303c8a940_4_320"/>
            <p:cNvCxnSpPr/>
            <p:nvPr/>
          </p:nvCxnSpPr>
          <p:spPr>
            <a:xfrm>
              <a:off x="6774670" y="9566735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85" name="Google Shape;885;g8303c8a940_4_320"/>
            <p:cNvCxnSpPr/>
            <p:nvPr/>
          </p:nvCxnSpPr>
          <p:spPr>
            <a:xfrm>
              <a:off x="7250920" y="9196836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86" name="Google Shape;886;g8303c8a940_4_320"/>
          <p:cNvGrpSpPr/>
          <p:nvPr/>
        </p:nvGrpSpPr>
        <p:grpSpPr>
          <a:xfrm>
            <a:off x="6772773" y="574562"/>
            <a:ext cx="476250" cy="383127"/>
            <a:chOff x="6772773" y="574562"/>
            <a:chExt cx="476250" cy="383127"/>
          </a:xfrm>
        </p:grpSpPr>
        <p:cxnSp>
          <p:nvCxnSpPr>
            <p:cNvPr id="887" name="Google Shape;887;g8303c8a940_4_320"/>
            <p:cNvCxnSpPr/>
            <p:nvPr/>
          </p:nvCxnSpPr>
          <p:spPr>
            <a:xfrm>
              <a:off x="6772773" y="5745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88" name="Google Shape;888;g8303c8a940_4_320"/>
            <p:cNvCxnSpPr/>
            <p:nvPr/>
          </p:nvCxnSpPr>
          <p:spPr>
            <a:xfrm>
              <a:off x="7249023" y="58118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89" name="Google Shape;889;g8303c8a940_4_320"/>
          <p:cNvGrpSpPr/>
          <p:nvPr/>
        </p:nvGrpSpPr>
        <p:grpSpPr>
          <a:xfrm flipH="1" rot="-5400000">
            <a:off x="3637749" y="458427"/>
            <a:ext cx="550803" cy="783448"/>
            <a:chOff x="582314" y="3580409"/>
            <a:chExt cx="411600" cy="753026"/>
          </a:xfrm>
        </p:grpSpPr>
        <p:cxnSp>
          <p:nvCxnSpPr>
            <p:cNvPr id="890" name="Google Shape;890;g8303c8a940_4_320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91" name="Google Shape;891;g8303c8a940_4_320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92" name="Google Shape;892;g8303c8a940_4_320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93" name="Google Shape;893;g8303c8a940_4_320"/>
          <p:cNvGrpSpPr/>
          <p:nvPr/>
        </p:nvGrpSpPr>
        <p:grpSpPr>
          <a:xfrm flipH="1" rot="10800000">
            <a:off x="3922246" y="4689993"/>
            <a:ext cx="550803" cy="783448"/>
            <a:chOff x="582314" y="3580409"/>
            <a:chExt cx="411600" cy="753026"/>
          </a:xfrm>
        </p:grpSpPr>
        <p:cxnSp>
          <p:nvCxnSpPr>
            <p:cNvPr id="894" name="Google Shape;894;g8303c8a940_4_320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95" name="Google Shape;895;g8303c8a940_4_320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96" name="Google Shape;896;g8303c8a940_4_320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97" name="Google Shape;897;g8303c8a940_4_320"/>
          <p:cNvGrpSpPr/>
          <p:nvPr/>
        </p:nvGrpSpPr>
        <p:grpSpPr>
          <a:xfrm>
            <a:off x="3920120" y="9179615"/>
            <a:ext cx="550625" cy="398695"/>
            <a:chOff x="3920120" y="9179615"/>
            <a:chExt cx="550625" cy="398695"/>
          </a:xfrm>
        </p:grpSpPr>
        <p:cxnSp>
          <p:nvCxnSpPr>
            <p:cNvPr id="898" name="Google Shape;898;g8303c8a940_4_320"/>
            <p:cNvCxnSpPr/>
            <p:nvPr/>
          </p:nvCxnSpPr>
          <p:spPr>
            <a:xfrm rot="10800000">
              <a:off x="3920245" y="9571410"/>
              <a:ext cx="550500" cy="69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99" name="Google Shape;899;g8303c8a940_4_320"/>
            <p:cNvCxnSpPr/>
            <p:nvPr/>
          </p:nvCxnSpPr>
          <p:spPr>
            <a:xfrm rot="10800000">
              <a:off x="3920120" y="9179615"/>
              <a:ext cx="0" cy="3918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900" name="Google Shape;900;g8303c8a940_4_320"/>
          <p:cNvSpPr/>
          <p:nvPr/>
        </p:nvSpPr>
        <p:spPr>
          <a:xfrm>
            <a:off x="703725" y="4043475"/>
            <a:ext cx="3066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Scuba diving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1" name="Google Shape;901;g8303c8a940_4_320"/>
          <p:cNvSpPr/>
          <p:nvPr/>
        </p:nvSpPr>
        <p:spPr>
          <a:xfrm>
            <a:off x="4209676" y="4043475"/>
            <a:ext cx="2904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Scuba diving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2" name="Google Shape;902;g8303c8a940_4_320"/>
          <p:cNvSpPr/>
          <p:nvPr/>
        </p:nvSpPr>
        <p:spPr>
          <a:xfrm>
            <a:off x="1051144" y="8560729"/>
            <a:ext cx="235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Môn lặn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3" name="Google Shape;903;g8303c8a940_4_320"/>
          <p:cNvSpPr/>
          <p:nvPr/>
        </p:nvSpPr>
        <p:spPr>
          <a:xfrm>
            <a:off x="4626924" y="8532307"/>
            <a:ext cx="235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Môn lặn</a:t>
            </a:r>
            <a:endParaRPr sz="3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04" name="Google Shape;904;g8303c8a940_4_3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122" y="694450"/>
            <a:ext cx="3331077" cy="2498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g8303c8a940_4_3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5210" y="694450"/>
            <a:ext cx="3331077" cy="2498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g8303c8a940_4_3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122" y="5228337"/>
            <a:ext cx="3331077" cy="2498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g8303c8a940_4_3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5210" y="5228337"/>
            <a:ext cx="3331077" cy="24983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2" name="Google Shape;912;g8303c8a940_4_384"/>
          <p:cNvGrpSpPr/>
          <p:nvPr/>
        </p:nvGrpSpPr>
        <p:grpSpPr>
          <a:xfrm>
            <a:off x="582314" y="3580409"/>
            <a:ext cx="411600" cy="753026"/>
            <a:chOff x="582314" y="3580409"/>
            <a:chExt cx="411600" cy="753026"/>
          </a:xfrm>
        </p:grpSpPr>
        <p:cxnSp>
          <p:nvCxnSpPr>
            <p:cNvPr id="913" name="Google Shape;913;g8303c8a940_4_384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14" name="Google Shape;914;g8303c8a940_4_384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15" name="Google Shape;915;g8303c8a940_4_384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cxnSp>
        <p:nvCxnSpPr>
          <p:cNvPr id="916" name="Google Shape;916;g8303c8a940_4_384"/>
          <p:cNvCxnSpPr/>
          <p:nvPr/>
        </p:nvCxnSpPr>
        <p:spPr>
          <a:xfrm flipH="1">
            <a:off x="582314" y="8457038"/>
            <a:ext cx="411600" cy="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17" name="Google Shape;917;g8303c8a940_4_384"/>
          <p:cNvCxnSpPr/>
          <p:nvPr/>
        </p:nvCxnSpPr>
        <p:spPr>
          <a:xfrm>
            <a:off x="582438" y="8463665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18" name="Google Shape;918;g8303c8a940_4_384"/>
          <p:cNvCxnSpPr/>
          <p:nvPr/>
        </p:nvCxnSpPr>
        <p:spPr>
          <a:xfrm>
            <a:off x="582438" y="8087139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919" name="Google Shape;919;g8303c8a940_4_384"/>
          <p:cNvGrpSpPr/>
          <p:nvPr/>
        </p:nvGrpSpPr>
        <p:grpSpPr>
          <a:xfrm flipH="1">
            <a:off x="3446164" y="3573782"/>
            <a:ext cx="476386" cy="753026"/>
            <a:chOff x="582314" y="3580409"/>
            <a:chExt cx="411600" cy="753026"/>
          </a:xfrm>
        </p:grpSpPr>
        <p:cxnSp>
          <p:nvCxnSpPr>
            <p:cNvPr id="920" name="Google Shape;920;g8303c8a940_4_384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21" name="Google Shape;921;g8303c8a940_4_384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22" name="Google Shape;922;g8303c8a940_4_384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923" name="Google Shape;923;g8303c8a940_4_384"/>
          <p:cNvGrpSpPr/>
          <p:nvPr/>
        </p:nvGrpSpPr>
        <p:grpSpPr>
          <a:xfrm>
            <a:off x="582314" y="4714460"/>
            <a:ext cx="411600" cy="753026"/>
            <a:chOff x="582314" y="3580409"/>
            <a:chExt cx="411600" cy="753026"/>
          </a:xfrm>
        </p:grpSpPr>
        <p:cxnSp>
          <p:nvCxnSpPr>
            <p:cNvPr id="924" name="Google Shape;924;g8303c8a940_4_384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25" name="Google Shape;925;g8303c8a940_4_384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26" name="Google Shape;926;g8303c8a940_4_384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927" name="Google Shape;927;g8303c8a940_4_384"/>
          <p:cNvGrpSpPr/>
          <p:nvPr/>
        </p:nvGrpSpPr>
        <p:grpSpPr>
          <a:xfrm flipH="1">
            <a:off x="3446164" y="4707833"/>
            <a:ext cx="476386" cy="753026"/>
            <a:chOff x="582314" y="3580409"/>
            <a:chExt cx="411600" cy="753026"/>
          </a:xfrm>
        </p:grpSpPr>
        <p:cxnSp>
          <p:nvCxnSpPr>
            <p:cNvPr id="928" name="Google Shape;928;g8303c8a940_4_384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29" name="Google Shape;929;g8303c8a940_4_384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30" name="Google Shape;930;g8303c8a940_4_384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931" name="Google Shape;931;g8303c8a940_4_384"/>
          <p:cNvGrpSpPr/>
          <p:nvPr/>
        </p:nvGrpSpPr>
        <p:grpSpPr>
          <a:xfrm>
            <a:off x="582314" y="8087139"/>
            <a:ext cx="411600" cy="753026"/>
            <a:chOff x="582314" y="3580409"/>
            <a:chExt cx="411600" cy="753026"/>
          </a:xfrm>
        </p:grpSpPr>
        <p:cxnSp>
          <p:nvCxnSpPr>
            <p:cNvPr id="932" name="Google Shape;932;g8303c8a940_4_384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33" name="Google Shape;933;g8303c8a940_4_384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34" name="Google Shape;934;g8303c8a940_4_384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935" name="Google Shape;935;g8303c8a940_4_384"/>
          <p:cNvGrpSpPr/>
          <p:nvPr/>
        </p:nvGrpSpPr>
        <p:grpSpPr>
          <a:xfrm flipH="1">
            <a:off x="3446164" y="8080512"/>
            <a:ext cx="476386" cy="753026"/>
            <a:chOff x="582314" y="3580409"/>
            <a:chExt cx="411600" cy="753026"/>
          </a:xfrm>
        </p:grpSpPr>
        <p:cxnSp>
          <p:nvCxnSpPr>
            <p:cNvPr id="936" name="Google Shape;936;g8303c8a940_4_384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37" name="Google Shape;937;g8303c8a940_4_384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38" name="Google Shape;938;g8303c8a940_4_384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939" name="Google Shape;939;g8303c8a940_4_384"/>
          <p:cNvGrpSpPr/>
          <p:nvPr/>
        </p:nvGrpSpPr>
        <p:grpSpPr>
          <a:xfrm>
            <a:off x="595566" y="9210090"/>
            <a:ext cx="411600" cy="376500"/>
            <a:chOff x="595566" y="9210090"/>
            <a:chExt cx="411600" cy="376500"/>
          </a:xfrm>
        </p:grpSpPr>
        <p:cxnSp>
          <p:nvCxnSpPr>
            <p:cNvPr id="940" name="Google Shape;940;g8303c8a940_4_384"/>
            <p:cNvCxnSpPr/>
            <p:nvPr/>
          </p:nvCxnSpPr>
          <p:spPr>
            <a:xfrm flipH="1">
              <a:off x="595566" y="9579989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41" name="Google Shape;941;g8303c8a940_4_384"/>
            <p:cNvCxnSpPr/>
            <p:nvPr/>
          </p:nvCxnSpPr>
          <p:spPr>
            <a:xfrm>
              <a:off x="595690" y="9210090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942" name="Google Shape;942;g8303c8a940_4_384"/>
          <p:cNvGrpSpPr/>
          <p:nvPr/>
        </p:nvGrpSpPr>
        <p:grpSpPr>
          <a:xfrm>
            <a:off x="3446145" y="9203463"/>
            <a:ext cx="476250" cy="376500"/>
            <a:chOff x="3446145" y="9203463"/>
            <a:chExt cx="476250" cy="376500"/>
          </a:xfrm>
        </p:grpSpPr>
        <p:cxnSp>
          <p:nvCxnSpPr>
            <p:cNvPr id="943" name="Google Shape;943;g8303c8a940_4_384"/>
            <p:cNvCxnSpPr/>
            <p:nvPr/>
          </p:nvCxnSpPr>
          <p:spPr>
            <a:xfrm>
              <a:off x="3446145" y="95733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44" name="Google Shape;944;g8303c8a940_4_384"/>
            <p:cNvCxnSpPr/>
            <p:nvPr/>
          </p:nvCxnSpPr>
          <p:spPr>
            <a:xfrm>
              <a:off x="3922395" y="9203463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945" name="Google Shape;945;g8303c8a940_4_384"/>
          <p:cNvGrpSpPr/>
          <p:nvPr/>
        </p:nvGrpSpPr>
        <p:grpSpPr>
          <a:xfrm flipH="1">
            <a:off x="6774689" y="4701206"/>
            <a:ext cx="476386" cy="753026"/>
            <a:chOff x="582314" y="3580409"/>
            <a:chExt cx="411600" cy="753026"/>
          </a:xfrm>
        </p:grpSpPr>
        <p:cxnSp>
          <p:nvCxnSpPr>
            <p:cNvPr id="946" name="Google Shape;946;g8303c8a940_4_384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47" name="Google Shape;947;g8303c8a940_4_384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48" name="Google Shape;948;g8303c8a940_4_384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949" name="Google Shape;949;g8303c8a940_4_384"/>
          <p:cNvGrpSpPr/>
          <p:nvPr/>
        </p:nvGrpSpPr>
        <p:grpSpPr>
          <a:xfrm>
            <a:off x="581732" y="568271"/>
            <a:ext cx="411600" cy="383127"/>
            <a:chOff x="581732" y="568271"/>
            <a:chExt cx="411600" cy="383127"/>
          </a:xfrm>
        </p:grpSpPr>
        <p:cxnSp>
          <p:nvCxnSpPr>
            <p:cNvPr id="950" name="Google Shape;950;g8303c8a940_4_384"/>
            <p:cNvCxnSpPr/>
            <p:nvPr/>
          </p:nvCxnSpPr>
          <p:spPr>
            <a:xfrm flipH="1">
              <a:off x="581732" y="568271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51" name="Google Shape;951;g8303c8a940_4_384"/>
            <p:cNvCxnSpPr/>
            <p:nvPr/>
          </p:nvCxnSpPr>
          <p:spPr>
            <a:xfrm>
              <a:off x="581856" y="574898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952" name="Google Shape;952;g8303c8a940_4_384"/>
          <p:cNvGrpSpPr/>
          <p:nvPr/>
        </p:nvGrpSpPr>
        <p:grpSpPr>
          <a:xfrm>
            <a:off x="6774670" y="9196836"/>
            <a:ext cx="476250" cy="376500"/>
            <a:chOff x="6774670" y="9196836"/>
            <a:chExt cx="476250" cy="376500"/>
          </a:xfrm>
        </p:grpSpPr>
        <p:cxnSp>
          <p:nvCxnSpPr>
            <p:cNvPr id="953" name="Google Shape;953;g8303c8a940_4_384"/>
            <p:cNvCxnSpPr/>
            <p:nvPr/>
          </p:nvCxnSpPr>
          <p:spPr>
            <a:xfrm>
              <a:off x="6774670" y="9566735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54" name="Google Shape;954;g8303c8a940_4_384"/>
            <p:cNvCxnSpPr/>
            <p:nvPr/>
          </p:nvCxnSpPr>
          <p:spPr>
            <a:xfrm>
              <a:off x="7250920" y="9196836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955" name="Google Shape;955;g8303c8a940_4_384"/>
          <p:cNvGrpSpPr/>
          <p:nvPr/>
        </p:nvGrpSpPr>
        <p:grpSpPr>
          <a:xfrm>
            <a:off x="6772773" y="574562"/>
            <a:ext cx="476250" cy="383127"/>
            <a:chOff x="6772773" y="574562"/>
            <a:chExt cx="476250" cy="383127"/>
          </a:xfrm>
        </p:grpSpPr>
        <p:cxnSp>
          <p:nvCxnSpPr>
            <p:cNvPr id="956" name="Google Shape;956;g8303c8a940_4_384"/>
            <p:cNvCxnSpPr/>
            <p:nvPr/>
          </p:nvCxnSpPr>
          <p:spPr>
            <a:xfrm>
              <a:off x="6772773" y="5745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57" name="Google Shape;957;g8303c8a940_4_384"/>
            <p:cNvCxnSpPr/>
            <p:nvPr/>
          </p:nvCxnSpPr>
          <p:spPr>
            <a:xfrm>
              <a:off x="7249023" y="58118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958" name="Google Shape;958;g8303c8a940_4_384"/>
          <p:cNvGrpSpPr/>
          <p:nvPr/>
        </p:nvGrpSpPr>
        <p:grpSpPr>
          <a:xfrm flipH="1" rot="-5400000">
            <a:off x="3637749" y="458427"/>
            <a:ext cx="550803" cy="783448"/>
            <a:chOff x="582314" y="3580409"/>
            <a:chExt cx="411600" cy="753026"/>
          </a:xfrm>
        </p:grpSpPr>
        <p:cxnSp>
          <p:nvCxnSpPr>
            <p:cNvPr id="959" name="Google Shape;959;g8303c8a940_4_384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60" name="Google Shape;960;g8303c8a940_4_384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61" name="Google Shape;961;g8303c8a940_4_384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962" name="Google Shape;962;g8303c8a940_4_384"/>
          <p:cNvGrpSpPr/>
          <p:nvPr/>
        </p:nvGrpSpPr>
        <p:grpSpPr>
          <a:xfrm flipH="1" rot="10800000">
            <a:off x="3922246" y="4689993"/>
            <a:ext cx="550803" cy="783448"/>
            <a:chOff x="582314" y="3580409"/>
            <a:chExt cx="411600" cy="753026"/>
          </a:xfrm>
        </p:grpSpPr>
        <p:cxnSp>
          <p:nvCxnSpPr>
            <p:cNvPr id="963" name="Google Shape;963;g8303c8a940_4_384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64" name="Google Shape;964;g8303c8a940_4_384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65" name="Google Shape;965;g8303c8a940_4_384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966" name="Google Shape;966;g8303c8a940_4_384"/>
          <p:cNvGrpSpPr/>
          <p:nvPr/>
        </p:nvGrpSpPr>
        <p:grpSpPr>
          <a:xfrm>
            <a:off x="3920120" y="9179615"/>
            <a:ext cx="550625" cy="398695"/>
            <a:chOff x="3920120" y="9179615"/>
            <a:chExt cx="550625" cy="398695"/>
          </a:xfrm>
        </p:grpSpPr>
        <p:cxnSp>
          <p:nvCxnSpPr>
            <p:cNvPr id="967" name="Google Shape;967;g8303c8a940_4_384"/>
            <p:cNvCxnSpPr/>
            <p:nvPr/>
          </p:nvCxnSpPr>
          <p:spPr>
            <a:xfrm rot="10800000">
              <a:off x="3920245" y="9571410"/>
              <a:ext cx="550500" cy="69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68" name="Google Shape;968;g8303c8a940_4_384"/>
            <p:cNvCxnSpPr/>
            <p:nvPr/>
          </p:nvCxnSpPr>
          <p:spPr>
            <a:xfrm rot="10800000">
              <a:off x="3920120" y="9179615"/>
              <a:ext cx="0" cy="3918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969" name="Google Shape;969;g8303c8a940_4_384"/>
          <p:cNvSpPr/>
          <p:nvPr/>
        </p:nvSpPr>
        <p:spPr>
          <a:xfrm>
            <a:off x="906350" y="4043475"/>
            <a:ext cx="2615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Surfing</a:t>
            </a:r>
            <a:endParaRPr b="0" i="0" sz="4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0" name="Google Shape;970;g8303c8a940_4_384"/>
          <p:cNvSpPr/>
          <p:nvPr/>
        </p:nvSpPr>
        <p:spPr>
          <a:xfrm>
            <a:off x="4228101" y="4043475"/>
            <a:ext cx="2757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Surfing</a:t>
            </a:r>
            <a:endParaRPr b="0" i="0" sz="4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1" name="Google Shape;971;g8303c8a940_4_384"/>
          <p:cNvSpPr/>
          <p:nvPr/>
        </p:nvSpPr>
        <p:spPr>
          <a:xfrm>
            <a:off x="1051144" y="8560729"/>
            <a:ext cx="235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Lướt sóng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2" name="Google Shape;972;g8303c8a940_4_384"/>
          <p:cNvSpPr/>
          <p:nvPr/>
        </p:nvSpPr>
        <p:spPr>
          <a:xfrm>
            <a:off x="4626924" y="8532307"/>
            <a:ext cx="235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Lướt sóng</a:t>
            </a:r>
            <a:endParaRPr sz="3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73" name="Google Shape;973;g8303c8a940_4_3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725" y="753075"/>
            <a:ext cx="3304476" cy="2201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4" name="Google Shape;974;g8303c8a940_4_3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8513" y="753075"/>
            <a:ext cx="3304476" cy="2201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5" name="Google Shape;975;g8303c8a940_4_3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338" y="5291125"/>
            <a:ext cx="3304476" cy="2201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6" name="Google Shape;976;g8303c8a940_4_3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8525" y="5291125"/>
            <a:ext cx="3304476" cy="2201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1" name="Google Shape;981;g8303c8a940_4_448"/>
          <p:cNvGrpSpPr/>
          <p:nvPr/>
        </p:nvGrpSpPr>
        <p:grpSpPr>
          <a:xfrm>
            <a:off x="582314" y="3580409"/>
            <a:ext cx="411600" cy="753026"/>
            <a:chOff x="582314" y="3580409"/>
            <a:chExt cx="411600" cy="753026"/>
          </a:xfrm>
        </p:grpSpPr>
        <p:cxnSp>
          <p:nvCxnSpPr>
            <p:cNvPr id="982" name="Google Shape;982;g8303c8a940_4_448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83" name="Google Shape;983;g8303c8a940_4_448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84" name="Google Shape;984;g8303c8a940_4_448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cxnSp>
        <p:nvCxnSpPr>
          <p:cNvPr id="985" name="Google Shape;985;g8303c8a940_4_448"/>
          <p:cNvCxnSpPr/>
          <p:nvPr/>
        </p:nvCxnSpPr>
        <p:spPr>
          <a:xfrm flipH="1">
            <a:off x="582314" y="8457038"/>
            <a:ext cx="411600" cy="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86" name="Google Shape;986;g8303c8a940_4_448"/>
          <p:cNvCxnSpPr/>
          <p:nvPr/>
        </p:nvCxnSpPr>
        <p:spPr>
          <a:xfrm>
            <a:off x="582438" y="8463665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87" name="Google Shape;987;g8303c8a940_4_448"/>
          <p:cNvCxnSpPr/>
          <p:nvPr/>
        </p:nvCxnSpPr>
        <p:spPr>
          <a:xfrm>
            <a:off x="582438" y="8087139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988" name="Google Shape;988;g8303c8a940_4_448"/>
          <p:cNvGrpSpPr/>
          <p:nvPr/>
        </p:nvGrpSpPr>
        <p:grpSpPr>
          <a:xfrm flipH="1">
            <a:off x="3446164" y="3573782"/>
            <a:ext cx="476386" cy="753026"/>
            <a:chOff x="582314" y="3580409"/>
            <a:chExt cx="411600" cy="753026"/>
          </a:xfrm>
        </p:grpSpPr>
        <p:cxnSp>
          <p:nvCxnSpPr>
            <p:cNvPr id="989" name="Google Shape;989;g8303c8a940_4_448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90" name="Google Shape;990;g8303c8a940_4_448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91" name="Google Shape;991;g8303c8a940_4_448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992" name="Google Shape;992;g8303c8a940_4_448"/>
          <p:cNvGrpSpPr/>
          <p:nvPr/>
        </p:nvGrpSpPr>
        <p:grpSpPr>
          <a:xfrm>
            <a:off x="582314" y="4714460"/>
            <a:ext cx="411600" cy="753026"/>
            <a:chOff x="582314" y="3580409"/>
            <a:chExt cx="411600" cy="753026"/>
          </a:xfrm>
        </p:grpSpPr>
        <p:cxnSp>
          <p:nvCxnSpPr>
            <p:cNvPr id="993" name="Google Shape;993;g8303c8a940_4_448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94" name="Google Shape;994;g8303c8a940_4_448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95" name="Google Shape;995;g8303c8a940_4_448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996" name="Google Shape;996;g8303c8a940_4_448"/>
          <p:cNvGrpSpPr/>
          <p:nvPr/>
        </p:nvGrpSpPr>
        <p:grpSpPr>
          <a:xfrm flipH="1">
            <a:off x="3446164" y="4707833"/>
            <a:ext cx="476386" cy="753026"/>
            <a:chOff x="582314" y="3580409"/>
            <a:chExt cx="411600" cy="753026"/>
          </a:xfrm>
        </p:grpSpPr>
        <p:cxnSp>
          <p:nvCxnSpPr>
            <p:cNvPr id="997" name="Google Shape;997;g8303c8a940_4_448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98" name="Google Shape;998;g8303c8a940_4_448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99" name="Google Shape;999;g8303c8a940_4_448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00" name="Google Shape;1000;g8303c8a940_4_448"/>
          <p:cNvGrpSpPr/>
          <p:nvPr/>
        </p:nvGrpSpPr>
        <p:grpSpPr>
          <a:xfrm>
            <a:off x="582314" y="8087139"/>
            <a:ext cx="411600" cy="753026"/>
            <a:chOff x="582314" y="3580409"/>
            <a:chExt cx="411600" cy="753026"/>
          </a:xfrm>
        </p:grpSpPr>
        <p:cxnSp>
          <p:nvCxnSpPr>
            <p:cNvPr id="1001" name="Google Shape;1001;g8303c8a940_4_448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02" name="Google Shape;1002;g8303c8a940_4_448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03" name="Google Shape;1003;g8303c8a940_4_448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04" name="Google Shape;1004;g8303c8a940_4_448"/>
          <p:cNvGrpSpPr/>
          <p:nvPr/>
        </p:nvGrpSpPr>
        <p:grpSpPr>
          <a:xfrm flipH="1">
            <a:off x="3446164" y="8080512"/>
            <a:ext cx="476386" cy="753026"/>
            <a:chOff x="582314" y="3580409"/>
            <a:chExt cx="411600" cy="753026"/>
          </a:xfrm>
        </p:grpSpPr>
        <p:cxnSp>
          <p:nvCxnSpPr>
            <p:cNvPr id="1005" name="Google Shape;1005;g8303c8a940_4_448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06" name="Google Shape;1006;g8303c8a940_4_448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07" name="Google Shape;1007;g8303c8a940_4_448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08" name="Google Shape;1008;g8303c8a940_4_448"/>
          <p:cNvGrpSpPr/>
          <p:nvPr/>
        </p:nvGrpSpPr>
        <p:grpSpPr>
          <a:xfrm>
            <a:off x="595566" y="9210090"/>
            <a:ext cx="411600" cy="376500"/>
            <a:chOff x="595566" y="9210090"/>
            <a:chExt cx="411600" cy="376500"/>
          </a:xfrm>
        </p:grpSpPr>
        <p:cxnSp>
          <p:nvCxnSpPr>
            <p:cNvPr id="1009" name="Google Shape;1009;g8303c8a940_4_448"/>
            <p:cNvCxnSpPr/>
            <p:nvPr/>
          </p:nvCxnSpPr>
          <p:spPr>
            <a:xfrm flipH="1">
              <a:off x="595566" y="9579989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10" name="Google Shape;1010;g8303c8a940_4_448"/>
            <p:cNvCxnSpPr/>
            <p:nvPr/>
          </p:nvCxnSpPr>
          <p:spPr>
            <a:xfrm>
              <a:off x="595690" y="9210090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11" name="Google Shape;1011;g8303c8a940_4_448"/>
          <p:cNvGrpSpPr/>
          <p:nvPr/>
        </p:nvGrpSpPr>
        <p:grpSpPr>
          <a:xfrm>
            <a:off x="3446145" y="9203463"/>
            <a:ext cx="476250" cy="376500"/>
            <a:chOff x="3446145" y="9203463"/>
            <a:chExt cx="476250" cy="376500"/>
          </a:xfrm>
        </p:grpSpPr>
        <p:cxnSp>
          <p:nvCxnSpPr>
            <p:cNvPr id="1012" name="Google Shape;1012;g8303c8a940_4_448"/>
            <p:cNvCxnSpPr/>
            <p:nvPr/>
          </p:nvCxnSpPr>
          <p:spPr>
            <a:xfrm>
              <a:off x="3446145" y="95733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13" name="Google Shape;1013;g8303c8a940_4_448"/>
            <p:cNvCxnSpPr/>
            <p:nvPr/>
          </p:nvCxnSpPr>
          <p:spPr>
            <a:xfrm>
              <a:off x="3922395" y="9203463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14" name="Google Shape;1014;g8303c8a940_4_448"/>
          <p:cNvGrpSpPr/>
          <p:nvPr/>
        </p:nvGrpSpPr>
        <p:grpSpPr>
          <a:xfrm flipH="1">
            <a:off x="6774689" y="4701206"/>
            <a:ext cx="476386" cy="753026"/>
            <a:chOff x="582314" y="3580409"/>
            <a:chExt cx="411600" cy="753026"/>
          </a:xfrm>
        </p:grpSpPr>
        <p:cxnSp>
          <p:nvCxnSpPr>
            <p:cNvPr id="1015" name="Google Shape;1015;g8303c8a940_4_448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16" name="Google Shape;1016;g8303c8a940_4_448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17" name="Google Shape;1017;g8303c8a940_4_448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18" name="Google Shape;1018;g8303c8a940_4_448"/>
          <p:cNvGrpSpPr/>
          <p:nvPr/>
        </p:nvGrpSpPr>
        <p:grpSpPr>
          <a:xfrm>
            <a:off x="581732" y="568271"/>
            <a:ext cx="411600" cy="383127"/>
            <a:chOff x="581732" y="568271"/>
            <a:chExt cx="411600" cy="383127"/>
          </a:xfrm>
        </p:grpSpPr>
        <p:cxnSp>
          <p:nvCxnSpPr>
            <p:cNvPr id="1019" name="Google Shape;1019;g8303c8a940_4_448"/>
            <p:cNvCxnSpPr/>
            <p:nvPr/>
          </p:nvCxnSpPr>
          <p:spPr>
            <a:xfrm flipH="1">
              <a:off x="581732" y="568271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20" name="Google Shape;1020;g8303c8a940_4_448"/>
            <p:cNvCxnSpPr/>
            <p:nvPr/>
          </p:nvCxnSpPr>
          <p:spPr>
            <a:xfrm>
              <a:off x="581856" y="574898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21" name="Google Shape;1021;g8303c8a940_4_448"/>
          <p:cNvGrpSpPr/>
          <p:nvPr/>
        </p:nvGrpSpPr>
        <p:grpSpPr>
          <a:xfrm>
            <a:off x="6774670" y="9196836"/>
            <a:ext cx="476250" cy="376500"/>
            <a:chOff x="6774670" y="9196836"/>
            <a:chExt cx="476250" cy="376500"/>
          </a:xfrm>
        </p:grpSpPr>
        <p:cxnSp>
          <p:nvCxnSpPr>
            <p:cNvPr id="1022" name="Google Shape;1022;g8303c8a940_4_448"/>
            <p:cNvCxnSpPr/>
            <p:nvPr/>
          </p:nvCxnSpPr>
          <p:spPr>
            <a:xfrm>
              <a:off x="6774670" y="9566735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23" name="Google Shape;1023;g8303c8a940_4_448"/>
            <p:cNvCxnSpPr/>
            <p:nvPr/>
          </p:nvCxnSpPr>
          <p:spPr>
            <a:xfrm>
              <a:off x="7250920" y="9196836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24" name="Google Shape;1024;g8303c8a940_4_448"/>
          <p:cNvGrpSpPr/>
          <p:nvPr/>
        </p:nvGrpSpPr>
        <p:grpSpPr>
          <a:xfrm>
            <a:off x="6772773" y="574562"/>
            <a:ext cx="476250" cy="383127"/>
            <a:chOff x="6772773" y="574562"/>
            <a:chExt cx="476250" cy="383127"/>
          </a:xfrm>
        </p:grpSpPr>
        <p:cxnSp>
          <p:nvCxnSpPr>
            <p:cNvPr id="1025" name="Google Shape;1025;g8303c8a940_4_448"/>
            <p:cNvCxnSpPr/>
            <p:nvPr/>
          </p:nvCxnSpPr>
          <p:spPr>
            <a:xfrm>
              <a:off x="6772773" y="5745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26" name="Google Shape;1026;g8303c8a940_4_448"/>
            <p:cNvCxnSpPr/>
            <p:nvPr/>
          </p:nvCxnSpPr>
          <p:spPr>
            <a:xfrm>
              <a:off x="7249023" y="58118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27" name="Google Shape;1027;g8303c8a940_4_448"/>
          <p:cNvGrpSpPr/>
          <p:nvPr/>
        </p:nvGrpSpPr>
        <p:grpSpPr>
          <a:xfrm flipH="1" rot="-5400000">
            <a:off x="3637749" y="458427"/>
            <a:ext cx="550803" cy="783448"/>
            <a:chOff x="582314" y="3580409"/>
            <a:chExt cx="411600" cy="753026"/>
          </a:xfrm>
        </p:grpSpPr>
        <p:cxnSp>
          <p:nvCxnSpPr>
            <p:cNvPr id="1028" name="Google Shape;1028;g8303c8a940_4_448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29" name="Google Shape;1029;g8303c8a940_4_448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30" name="Google Shape;1030;g8303c8a940_4_448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31" name="Google Shape;1031;g8303c8a940_4_448"/>
          <p:cNvGrpSpPr/>
          <p:nvPr/>
        </p:nvGrpSpPr>
        <p:grpSpPr>
          <a:xfrm flipH="1" rot="10800000">
            <a:off x="3922246" y="4689993"/>
            <a:ext cx="550803" cy="783448"/>
            <a:chOff x="582314" y="3580409"/>
            <a:chExt cx="411600" cy="753026"/>
          </a:xfrm>
        </p:grpSpPr>
        <p:cxnSp>
          <p:nvCxnSpPr>
            <p:cNvPr id="1032" name="Google Shape;1032;g8303c8a940_4_448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33" name="Google Shape;1033;g8303c8a940_4_448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34" name="Google Shape;1034;g8303c8a940_4_448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35" name="Google Shape;1035;g8303c8a940_4_448"/>
          <p:cNvGrpSpPr/>
          <p:nvPr/>
        </p:nvGrpSpPr>
        <p:grpSpPr>
          <a:xfrm>
            <a:off x="3920120" y="9179615"/>
            <a:ext cx="550625" cy="398695"/>
            <a:chOff x="3920120" y="9179615"/>
            <a:chExt cx="550625" cy="398695"/>
          </a:xfrm>
        </p:grpSpPr>
        <p:cxnSp>
          <p:nvCxnSpPr>
            <p:cNvPr id="1036" name="Google Shape;1036;g8303c8a940_4_448"/>
            <p:cNvCxnSpPr/>
            <p:nvPr/>
          </p:nvCxnSpPr>
          <p:spPr>
            <a:xfrm rot="10800000">
              <a:off x="3920245" y="9571410"/>
              <a:ext cx="550500" cy="69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37" name="Google Shape;1037;g8303c8a940_4_448"/>
            <p:cNvCxnSpPr/>
            <p:nvPr/>
          </p:nvCxnSpPr>
          <p:spPr>
            <a:xfrm rot="10800000">
              <a:off x="3920120" y="9179615"/>
              <a:ext cx="0" cy="3918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038" name="Google Shape;1038;g8303c8a940_4_448"/>
          <p:cNvSpPr/>
          <p:nvPr/>
        </p:nvSpPr>
        <p:spPr>
          <a:xfrm>
            <a:off x="740575" y="4043475"/>
            <a:ext cx="29844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Swimming</a:t>
            </a:r>
            <a:endParaRPr b="0" i="0" sz="4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9" name="Google Shape;1039;g8303c8a940_4_448"/>
          <p:cNvSpPr/>
          <p:nvPr/>
        </p:nvSpPr>
        <p:spPr>
          <a:xfrm>
            <a:off x="4209676" y="4043475"/>
            <a:ext cx="28866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Swimming</a:t>
            </a:r>
            <a:endParaRPr b="0" i="0" sz="4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0" name="Google Shape;1040;g8303c8a940_4_448"/>
          <p:cNvSpPr/>
          <p:nvPr/>
        </p:nvSpPr>
        <p:spPr>
          <a:xfrm>
            <a:off x="1051144" y="8560729"/>
            <a:ext cx="235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Bơi lội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1" name="Google Shape;1041;g8303c8a940_4_448"/>
          <p:cNvSpPr/>
          <p:nvPr/>
        </p:nvSpPr>
        <p:spPr>
          <a:xfrm>
            <a:off x="4626924" y="8532307"/>
            <a:ext cx="2359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Bơi lội</a:t>
            </a:r>
            <a:endParaRPr sz="3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42" name="Google Shape;1042;g8303c8a940_4_4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137" y="826106"/>
            <a:ext cx="3216875" cy="2067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3" name="Google Shape;1043;g8303c8a940_4_4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2312" y="826106"/>
            <a:ext cx="3216875" cy="2067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4" name="Google Shape;1044;g8303c8a940_4_4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137" y="5176293"/>
            <a:ext cx="3216875" cy="2067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5" name="Google Shape;1045;g8303c8a940_4_4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2312" y="5262456"/>
            <a:ext cx="3216875" cy="2067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0" name="Google Shape;1050;g8303c8a940_4_512"/>
          <p:cNvGrpSpPr/>
          <p:nvPr/>
        </p:nvGrpSpPr>
        <p:grpSpPr>
          <a:xfrm>
            <a:off x="582314" y="3580409"/>
            <a:ext cx="411600" cy="753026"/>
            <a:chOff x="582314" y="3580409"/>
            <a:chExt cx="411600" cy="753026"/>
          </a:xfrm>
        </p:grpSpPr>
        <p:cxnSp>
          <p:nvCxnSpPr>
            <p:cNvPr id="1051" name="Google Shape;1051;g8303c8a940_4_512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52" name="Google Shape;1052;g8303c8a940_4_512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53" name="Google Shape;1053;g8303c8a940_4_512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cxnSp>
        <p:nvCxnSpPr>
          <p:cNvPr id="1054" name="Google Shape;1054;g8303c8a940_4_512"/>
          <p:cNvCxnSpPr/>
          <p:nvPr/>
        </p:nvCxnSpPr>
        <p:spPr>
          <a:xfrm flipH="1">
            <a:off x="582314" y="8457038"/>
            <a:ext cx="411600" cy="6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55" name="Google Shape;1055;g8303c8a940_4_512"/>
          <p:cNvCxnSpPr/>
          <p:nvPr/>
        </p:nvCxnSpPr>
        <p:spPr>
          <a:xfrm>
            <a:off x="582438" y="8463665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56" name="Google Shape;1056;g8303c8a940_4_512"/>
          <p:cNvCxnSpPr/>
          <p:nvPr/>
        </p:nvCxnSpPr>
        <p:spPr>
          <a:xfrm>
            <a:off x="582438" y="8087139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057" name="Google Shape;1057;g8303c8a940_4_512"/>
          <p:cNvGrpSpPr/>
          <p:nvPr/>
        </p:nvGrpSpPr>
        <p:grpSpPr>
          <a:xfrm flipH="1">
            <a:off x="3446164" y="3573782"/>
            <a:ext cx="476386" cy="753026"/>
            <a:chOff x="582314" y="3580409"/>
            <a:chExt cx="411600" cy="753026"/>
          </a:xfrm>
        </p:grpSpPr>
        <p:cxnSp>
          <p:nvCxnSpPr>
            <p:cNvPr id="1058" name="Google Shape;1058;g8303c8a940_4_512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59" name="Google Shape;1059;g8303c8a940_4_512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60" name="Google Shape;1060;g8303c8a940_4_512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61" name="Google Shape;1061;g8303c8a940_4_512"/>
          <p:cNvGrpSpPr/>
          <p:nvPr/>
        </p:nvGrpSpPr>
        <p:grpSpPr>
          <a:xfrm>
            <a:off x="582314" y="4714460"/>
            <a:ext cx="411600" cy="753026"/>
            <a:chOff x="582314" y="3580409"/>
            <a:chExt cx="411600" cy="753026"/>
          </a:xfrm>
        </p:grpSpPr>
        <p:cxnSp>
          <p:nvCxnSpPr>
            <p:cNvPr id="1062" name="Google Shape;1062;g8303c8a940_4_512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63" name="Google Shape;1063;g8303c8a940_4_512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64" name="Google Shape;1064;g8303c8a940_4_512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65" name="Google Shape;1065;g8303c8a940_4_512"/>
          <p:cNvGrpSpPr/>
          <p:nvPr/>
        </p:nvGrpSpPr>
        <p:grpSpPr>
          <a:xfrm flipH="1">
            <a:off x="3446164" y="4707833"/>
            <a:ext cx="476386" cy="753026"/>
            <a:chOff x="582314" y="3580409"/>
            <a:chExt cx="411600" cy="753026"/>
          </a:xfrm>
        </p:grpSpPr>
        <p:cxnSp>
          <p:nvCxnSpPr>
            <p:cNvPr id="1066" name="Google Shape;1066;g8303c8a940_4_512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67" name="Google Shape;1067;g8303c8a940_4_512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68" name="Google Shape;1068;g8303c8a940_4_512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69" name="Google Shape;1069;g8303c8a940_4_512"/>
          <p:cNvGrpSpPr/>
          <p:nvPr/>
        </p:nvGrpSpPr>
        <p:grpSpPr>
          <a:xfrm>
            <a:off x="582314" y="8087139"/>
            <a:ext cx="411600" cy="753026"/>
            <a:chOff x="582314" y="3580409"/>
            <a:chExt cx="411600" cy="753026"/>
          </a:xfrm>
        </p:grpSpPr>
        <p:cxnSp>
          <p:nvCxnSpPr>
            <p:cNvPr id="1070" name="Google Shape;1070;g8303c8a940_4_512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71" name="Google Shape;1071;g8303c8a940_4_512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72" name="Google Shape;1072;g8303c8a940_4_512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73" name="Google Shape;1073;g8303c8a940_4_512"/>
          <p:cNvGrpSpPr/>
          <p:nvPr/>
        </p:nvGrpSpPr>
        <p:grpSpPr>
          <a:xfrm flipH="1">
            <a:off x="3446164" y="8080512"/>
            <a:ext cx="476386" cy="753026"/>
            <a:chOff x="582314" y="3580409"/>
            <a:chExt cx="411600" cy="753026"/>
          </a:xfrm>
        </p:grpSpPr>
        <p:cxnSp>
          <p:nvCxnSpPr>
            <p:cNvPr id="1074" name="Google Shape;1074;g8303c8a940_4_512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75" name="Google Shape;1075;g8303c8a940_4_512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76" name="Google Shape;1076;g8303c8a940_4_512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77" name="Google Shape;1077;g8303c8a940_4_512"/>
          <p:cNvGrpSpPr/>
          <p:nvPr/>
        </p:nvGrpSpPr>
        <p:grpSpPr>
          <a:xfrm>
            <a:off x="595566" y="9210090"/>
            <a:ext cx="411600" cy="376500"/>
            <a:chOff x="595566" y="9210090"/>
            <a:chExt cx="411600" cy="376500"/>
          </a:xfrm>
        </p:grpSpPr>
        <p:cxnSp>
          <p:nvCxnSpPr>
            <p:cNvPr id="1078" name="Google Shape;1078;g8303c8a940_4_512"/>
            <p:cNvCxnSpPr/>
            <p:nvPr/>
          </p:nvCxnSpPr>
          <p:spPr>
            <a:xfrm flipH="1">
              <a:off x="595566" y="9579989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79" name="Google Shape;1079;g8303c8a940_4_512"/>
            <p:cNvCxnSpPr/>
            <p:nvPr/>
          </p:nvCxnSpPr>
          <p:spPr>
            <a:xfrm>
              <a:off x="595690" y="9210090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80" name="Google Shape;1080;g8303c8a940_4_512"/>
          <p:cNvGrpSpPr/>
          <p:nvPr/>
        </p:nvGrpSpPr>
        <p:grpSpPr>
          <a:xfrm>
            <a:off x="3446145" y="9203463"/>
            <a:ext cx="476250" cy="376500"/>
            <a:chOff x="3446145" y="9203463"/>
            <a:chExt cx="476250" cy="376500"/>
          </a:xfrm>
        </p:grpSpPr>
        <p:cxnSp>
          <p:nvCxnSpPr>
            <p:cNvPr id="1081" name="Google Shape;1081;g8303c8a940_4_512"/>
            <p:cNvCxnSpPr/>
            <p:nvPr/>
          </p:nvCxnSpPr>
          <p:spPr>
            <a:xfrm>
              <a:off x="3446145" y="95733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82" name="Google Shape;1082;g8303c8a940_4_512"/>
            <p:cNvCxnSpPr/>
            <p:nvPr/>
          </p:nvCxnSpPr>
          <p:spPr>
            <a:xfrm>
              <a:off x="3922395" y="9203463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83" name="Google Shape;1083;g8303c8a940_4_512"/>
          <p:cNvGrpSpPr/>
          <p:nvPr/>
        </p:nvGrpSpPr>
        <p:grpSpPr>
          <a:xfrm flipH="1">
            <a:off x="6774689" y="4701206"/>
            <a:ext cx="476386" cy="753026"/>
            <a:chOff x="582314" y="3580409"/>
            <a:chExt cx="411600" cy="753026"/>
          </a:xfrm>
        </p:grpSpPr>
        <p:cxnSp>
          <p:nvCxnSpPr>
            <p:cNvPr id="1084" name="Google Shape;1084;g8303c8a940_4_512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85" name="Google Shape;1085;g8303c8a940_4_512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86" name="Google Shape;1086;g8303c8a940_4_512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87" name="Google Shape;1087;g8303c8a940_4_512"/>
          <p:cNvGrpSpPr/>
          <p:nvPr/>
        </p:nvGrpSpPr>
        <p:grpSpPr>
          <a:xfrm>
            <a:off x="581732" y="568271"/>
            <a:ext cx="411600" cy="383127"/>
            <a:chOff x="581732" y="568271"/>
            <a:chExt cx="411600" cy="383127"/>
          </a:xfrm>
        </p:grpSpPr>
        <p:cxnSp>
          <p:nvCxnSpPr>
            <p:cNvPr id="1088" name="Google Shape;1088;g8303c8a940_4_512"/>
            <p:cNvCxnSpPr/>
            <p:nvPr/>
          </p:nvCxnSpPr>
          <p:spPr>
            <a:xfrm flipH="1">
              <a:off x="581732" y="568271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89" name="Google Shape;1089;g8303c8a940_4_512"/>
            <p:cNvCxnSpPr/>
            <p:nvPr/>
          </p:nvCxnSpPr>
          <p:spPr>
            <a:xfrm>
              <a:off x="581856" y="574898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90" name="Google Shape;1090;g8303c8a940_4_512"/>
          <p:cNvGrpSpPr/>
          <p:nvPr/>
        </p:nvGrpSpPr>
        <p:grpSpPr>
          <a:xfrm>
            <a:off x="6774670" y="9196836"/>
            <a:ext cx="476250" cy="376500"/>
            <a:chOff x="6774670" y="9196836"/>
            <a:chExt cx="476250" cy="376500"/>
          </a:xfrm>
        </p:grpSpPr>
        <p:cxnSp>
          <p:nvCxnSpPr>
            <p:cNvPr id="1091" name="Google Shape;1091;g8303c8a940_4_512"/>
            <p:cNvCxnSpPr/>
            <p:nvPr/>
          </p:nvCxnSpPr>
          <p:spPr>
            <a:xfrm>
              <a:off x="6774670" y="9566735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92" name="Google Shape;1092;g8303c8a940_4_512"/>
            <p:cNvCxnSpPr/>
            <p:nvPr/>
          </p:nvCxnSpPr>
          <p:spPr>
            <a:xfrm>
              <a:off x="7250920" y="9196836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93" name="Google Shape;1093;g8303c8a940_4_512"/>
          <p:cNvGrpSpPr/>
          <p:nvPr/>
        </p:nvGrpSpPr>
        <p:grpSpPr>
          <a:xfrm>
            <a:off x="6772773" y="574562"/>
            <a:ext cx="476250" cy="383127"/>
            <a:chOff x="6772773" y="574562"/>
            <a:chExt cx="476250" cy="383127"/>
          </a:xfrm>
        </p:grpSpPr>
        <p:cxnSp>
          <p:nvCxnSpPr>
            <p:cNvPr id="1094" name="Google Shape;1094;g8303c8a940_4_512"/>
            <p:cNvCxnSpPr/>
            <p:nvPr/>
          </p:nvCxnSpPr>
          <p:spPr>
            <a:xfrm>
              <a:off x="6772773" y="574562"/>
              <a:ext cx="4761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95" name="Google Shape;1095;g8303c8a940_4_512"/>
            <p:cNvCxnSpPr/>
            <p:nvPr/>
          </p:nvCxnSpPr>
          <p:spPr>
            <a:xfrm>
              <a:off x="7249023" y="58118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96" name="Google Shape;1096;g8303c8a940_4_512"/>
          <p:cNvGrpSpPr/>
          <p:nvPr/>
        </p:nvGrpSpPr>
        <p:grpSpPr>
          <a:xfrm flipH="1" rot="-5400000">
            <a:off x="3637749" y="458427"/>
            <a:ext cx="550803" cy="783448"/>
            <a:chOff x="582314" y="3580409"/>
            <a:chExt cx="411600" cy="753026"/>
          </a:xfrm>
        </p:grpSpPr>
        <p:cxnSp>
          <p:nvCxnSpPr>
            <p:cNvPr id="1097" name="Google Shape;1097;g8303c8a940_4_512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98" name="Google Shape;1098;g8303c8a940_4_512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99" name="Google Shape;1099;g8303c8a940_4_512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100" name="Google Shape;1100;g8303c8a940_4_512"/>
          <p:cNvGrpSpPr/>
          <p:nvPr/>
        </p:nvGrpSpPr>
        <p:grpSpPr>
          <a:xfrm flipH="1" rot="10800000">
            <a:off x="3922246" y="4689993"/>
            <a:ext cx="550803" cy="783448"/>
            <a:chOff x="582314" y="3580409"/>
            <a:chExt cx="411600" cy="753026"/>
          </a:xfrm>
        </p:grpSpPr>
        <p:cxnSp>
          <p:nvCxnSpPr>
            <p:cNvPr id="1101" name="Google Shape;1101;g8303c8a940_4_512"/>
            <p:cNvCxnSpPr/>
            <p:nvPr/>
          </p:nvCxnSpPr>
          <p:spPr>
            <a:xfrm flipH="1">
              <a:off x="582314" y="3950308"/>
              <a:ext cx="411600" cy="66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102" name="Google Shape;1102;g8303c8a940_4_512"/>
            <p:cNvCxnSpPr/>
            <p:nvPr/>
          </p:nvCxnSpPr>
          <p:spPr>
            <a:xfrm>
              <a:off x="582438" y="3956935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103" name="Google Shape;1103;g8303c8a940_4_512"/>
            <p:cNvCxnSpPr/>
            <p:nvPr/>
          </p:nvCxnSpPr>
          <p:spPr>
            <a:xfrm>
              <a:off x="582438" y="3580409"/>
              <a:ext cx="0" cy="3765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104" name="Google Shape;1104;g8303c8a940_4_512"/>
          <p:cNvGrpSpPr/>
          <p:nvPr/>
        </p:nvGrpSpPr>
        <p:grpSpPr>
          <a:xfrm>
            <a:off x="3920120" y="9179615"/>
            <a:ext cx="550625" cy="398695"/>
            <a:chOff x="3920120" y="9179615"/>
            <a:chExt cx="550625" cy="398695"/>
          </a:xfrm>
        </p:grpSpPr>
        <p:cxnSp>
          <p:nvCxnSpPr>
            <p:cNvPr id="1105" name="Google Shape;1105;g8303c8a940_4_512"/>
            <p:cNvCxnSpPr/>
            <p:nvPr/>
          </p:nvCxnSpPr>
          <p:spPr>
            <a:xfrm rot="10800000">
              <a:off x="3920245" y="9571410"/>
              <a:ext cx="550500" cy="69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106" name="Google Shape;1106;g8303c8a940_4_512"/>
            <p:cNvCxnSpPr/>
            <p:nvPr/>
          </p:nvCxnSpPr>
          <p:spPr>
            <a:xfrm rot="10800000">
              <a:off x="3920120" y="9179615"/>
              <a:ext cx="0" cy="3918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107" name="Google Shape;1107;g8303c8a940_4_512"/>
          <p:cNvSpPr/>
          <p:nvPr/>
        </p:nvSpPr>
        <p:spPr>
          <a:xfrm>
            <a:off x="740575" y="4043475"/>
            <a:ext cx="3054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Farm visiting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8" name="Google Shape;1108;g8303c8a940_4_512"/>
          <p:cNvSpPr/>
          <p:nvPr/>
        </p:nvSpPr>
        <p:spPr>
          <a:xfrm>
            <a:off x="4085751" y="4043475"/>
            <a:ext cx="3054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Farm visiting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9" name="Google Shape;1109;g8303c8a940_4_512"/>
          <p:cNvSpPr/>
          <p:nvPr/>
        </p:nvSpPr>
        <p:spPr>
          <a:xfrm>
            <a:off x="740575" y="8560725"/>
            <a:ext cx="2966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Đi thăm trang trại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0" name="Google Shape;1110;g8303c8a940_4_512"/>
          <p:cNvSpPr/>
          <p:nvPr/>
        </p:nvSpPr>
        <p:spPr>
          <a:xfrm>
            <a:off x="4085750" y="8532300"/>
            <a:ext cx="3054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Đi thăm trang trại</a:t>
            </a:r>
            <a:endParaRPr sz="3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11" name="Google Shape;1111;g8303c8a940_4_5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812" y="757100"/>
            <a:ext cx="3127526" cy="208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2" name="Google Shape;1112;g8303c8a940_4_5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6987" y="757100"/>
            <a:ext cx="3127525" cy="208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3" name="Google Shape;1113;g8303c8a940_4_5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6987" y="5243700"/>
            <a:ext cx="3127526" cy="208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4" name="Google Shape;1114;g8303c8a940_4_5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6987" y="5377675"/>
            <a:ext cx="3127525" cy="208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2016-09-08T02:57:46Z</dcterms:created>
  <dc:creator>Carolyn Wilhelm</dc:creator>
</cp:coreProperties>
</file>